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5"/>
    <p:sldMasterId id="2147483668" r:id="rId6"/>
  </p:sldMasterIdLst>
  <p:notesMasterIdLst>
    <p:notesMasterId r:id="rId18"/>
  </p:notesMasterIdLst>
  <p:handoutMasterIdLst>
    <p:handoutMasterId r:id="rId19"/>
  </p:handoutMasterIdLst>
  <p:sldIdLst>
    <p:sldId id="471" r:id="rId7"/>
    <p:sldId id="466" r:id="rId8"/>
    <p:sldId id="463" r:id="rId9"/>
    <p:sldId id="481" r:id="rId10"/>
    <p:sldId id="482" r:id="rId11"/>
    <p:sldId id="485" r:id="rId12"/>
    <p:sldId id="486" r:id="rId13"/>
    <p:sldId id="476" r:id="rId14"/>
    <p:sldId id="470" r:id="rId15"/>
    <p:sldId id="475" r:id="rId16"/>
    <p:sldId id="469" r:id="rId17"/>
  </p:sldIdLst>
  <p:sldSz cx="12192000" cy="6858000"/>
  <p:notesSz cx="6724650" cy="9774238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EB162A-98C1-42FF-803C-016D95DC7BF8}" v="5" dt="2021-01-15T12:49:26.427"/>
  </p1510:revLst>
</p1510:revInfo>
</file>

<file path=ppt/tableStyles.xml><?xml version="1.0" encoding="utf-8"?>
<a:tblStyleLst xmlns:a="http://schemas.openxmlformats.org/drawingml/2006/main" def="{6E25E649-3F16-4E02-A733-19D2CDBF48F0}">
  <a:tblStyle styleId="{D27102A9-8310-4765-A935-A1911B00CA55}" styleName="Svetel slog 1 – poudarek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etel slog 1 – poudarek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etel slog 1 – poudare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rednji slog 3 – poudarek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ematski slog 1 – poudare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EBBBCC-DAD2-459C-BE2E-F6DE35CF9A28}" styleName="Temni slog 2 – poudarek 3/poudarek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31" autoAdjust="0"/>
  </p:normalViewPr>
  <p:slideViewPr>
    <p:cSldViewPr snapToGrid="0">
      <p:cViewPr varScale="1">
        <p:scale>
          <a:sx n="111" d="100"/>
          <a:sy n="111" d="100"/>
        </p:scale>
        <p:origin x="39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2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pPr rtl="0"/>
            <a:fld id="{0E88C5A2-639C-4133-887F-0085A7247E40}" type="datetime1">
              <a:rPr lang="sl-SI" smtClean="0"/>
              <a:t>17. 05. 2023</a:t>
            </a:fld>
            <a:endParaRPr lang="sl-SI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sl-SI" smtClean="0"/>
              <a:t>‹Nº›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pPr rtl="0"/>
            <a:fld id="{DBE15EC1-B1F5-45B6-8C22-67692A4417C9}" type="datetime1">
              <a:rPr lang="sl-SI" noProof="0" smtClean="0"/>
              <a:t>17. 05. 2023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sl-SI" noProof="0" smtClean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noProof="0" smtClean="0"/>
              <a:t>8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5469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zitiv Hv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2" name="Označba mesta za sliko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Hvala</a:t>
            </a:r>
          </a:p>
        </p:txBody>
      </p:sp>
      <p:sp>
        <p:nvSpPr>
          <p:cNvPr id="7" name="Označba mesta za besedilo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8" name="Označba mesta za besedilo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Telefonska številka</a:t>
            </a:r>
          </a:p>
        </p:txBody>
      </p:sp>
      <p:sp>
        <p:nvSpPr>
          <p:cNvPr id="9" name="Označba mesta za besedilo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E-poštni naslov ali družabno omrežje</a:t>
            </a:r>
          </a:p>
        </p:txBody>
      </p:sp>
      <p:sp>
        <p:nvSpPr>
          <p:cNvPr id="10" name="Označba mesta za besedilo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Spletno mesto podjetja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6" name="Označba mesta za besedil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1" name="Označba mesta za besedil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3" name="Označba mesta za besedil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5" name="Označba mesta za besedil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7" name="Označba mesta za besedil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ogo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3" name="Označba mesta za številko diapozitiv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14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9"/>
          <p:cNvGrpSpPr>
            <a:grpSpLocks/>
          </p:cNvGrpSpPr>
          <p:nvPr userDrawn="1"/>
        </p:nvGrpSpPr>
        <p:grpSpPr bwMode="auto">
          <a:xfrm>
            <a:off x="8401051" y="5168900"/>
            <a:ext cx="3062816" cy="1314450"/>
            <a:chOff x="4094" y="3256"/>
            <a:chExt cx="1447" cy="828"/>
          </a:xfrm>
        </p:grpSpPr>
        <p:sp>
          <p:nvSpPr>
            <p:cNvPr id="5" name="Freeform 90"/>
            <p:cNvSpPr>
              <a:spLocks/>
            </p:cNvSpPr>
            <p:nvPr userDrawn="1"/>
          </p:nvSpPr>
          <p:spPr bwMode="auto">
            <a:xfrm>
              <a:off x="5207" y="3256"/>
              <a:ext cx="154" cy="154"/>
            </a:xfrm>
            <a:custGeom>
              <a:avLst/>
              <a:gdLst>
                <a:gd name="T0" fmla="*/ 154 w 461"/>
                <a:gd name="T1" fmla="*/ 81 h 460"/>
                <a:gd name="T2" fmla="*/ 153 w 461"/>
                <a:gd name="T3" fmla="*/ 89 h 460"/>
                <a:gd name="T4" fmla="*/ 151 w 461"/>
                <a:gd name="T5" fmla="*/ 96 h 460"/>
                <a:gd name="T6" fmla="*/ 149 w 461"/>
                <a:gd name="T7" fmla="*/ 104 h 460"/>
                <a:gd name="T8" fmla="*/ 145 w 461"/>
                <a:gd name="T9" fmla="*/ 114 h 460"/>
                <a:gd name="T10" fmla="*/ 136 w 461"/>
                <a:gd name="T11" fmla="*/ 126 h 460"/>
                <a:gd name="T12" fmla="*/ 126 w 461"/>
                <a:gd name="T13" fmla="*/ 137 h 460"/>
                <a:gd name="T14" fmla="*/ 117 w 461"/>
                <a:gd name="T15" fmla="*/ 143 h 460"/>
                <a:gd name="T16" fmla="*/ 110 w 461"/>
                <a:gd name="T17" fmla="*/ 146 h 460"/>
                <a:gd name="T18" fmla="*/ 104 w 461"/>
                <a:gd name="T19" fmla="*/ 150 h 460"/>
                <a:gd name="T20" fmla="*/ 96 w 461"/>
                <a:gd name="T21" fmla="*/ 152 h 460"/>
                <a:gd name="T22" fmla="*/ 89 w 461"/>
                <a:gd name="T23" fmla="*/ 153 h 460"/>
                <a:gd name="T24" fmla="*/ 81 w 461"/>
                <a:gd name="T25" fmla="*/ 154 h 460"/>
                <a:gd name="T26" fmla="*/ 73 w 461"/>
                <a:gd name="T27" fmla="*/ 154 h 460"/>
                <a:gd name="T28" fmla="*/ 65 w 461"/>
                <a:gd name="T29" fmla="*/ 153 h 460"/>
                <a:gd name="T30" fmla="*/ 58 w 461"/>
                <a:gd name="T31" fmla="*/ 152 h 460"/>
                <a:gd name="T32" fmla="*/ 50 w 461"/>
                <a:gd name="T33" fmla="*/ 150 h 460"/>
                <a:gd name="T34" fmla="*/ 43 w 461"/>
                <a:gd name="T35" fmla="*/ 146 h 460"/>
                <a:gd name="T36" fmla="*/ 37 w 461"/>
                <a:gd name="T37" fmla="*/ 143 h 460"/>
                <a:gd name="T38" fmla="*/ 28 w 461"/>
                <a:gd name="T39" fmla="*/ 137 h 460"/>
                <a:gd name="T40" fmla="*/ 18 w 461"/>
                <a:gd name="T41" fmla="*/ 126 h 460"/>
                <a:gd name="T42" fmla="*/ 9 w 461"/>
                <a:gd name="T43" fmla="*/ 114 h 460"/>
                <a:gd name="T44" fmla="*/ 5 w 461"/>
                <a:gd name="T45" fmla="*/ 104 h 460"/>
                <a:gd name="T46" fmla="*/ 2 w 461"/>
                <a:gd name="T47" fmla="*/ 96 h 460"/>
                <a:gd name="T48" fmla="*/ 1 w 461"/>
                <a:gd name="T49" fmla="*/ 89 h 460"/>
                <a:gd name="T50" fmla="*/ 0 w 461"/>
                <a:gd name="T51" fmla="*/ 81 h 460"/>
                <a:gd name="T52" fmla="*/ 0 w 461"/>
                <a:gd name="T53" fmla="*/ 73 h 460"/>
                <a:gd name="T54" fmla="*/ 1 w 461"/>
                <a:gd name="T55" fmla="*/ 65 h 460"/>
                <a:gd name="T56" fmla="*/ 2 w 461"/>
                <a:gd name="T57" fmla="*/ 58 h 460"/>
                <a:gd name="T58" fmla="*/ 5 w 461"/>
                <a:gd name="T59" fmla="*/ 51 h 460"/>
                <a:gd name="T60" fmla="*/ 9 w 461"/>
                <a:gd name="T61" fmla="*/ 41 h 460"/>
                <a:gd name="T62" fmla="*/ 18 w 461"/>
                <a:gd name="T63" fmla="*/ 28 h 460"/>
                <a:gd name="T64" fmla="*/ 28 w 461"/>
                <a:gd name="T65" fmla="*/ 18 h 460"/>
                <a:gd name="T66" fmla="*/ 37 w 461"/>
                <a:gd name="T67" fmla="*/ 11 h 460"/>
                <a:gd name="T68" fmla="*/ 43 w 461"/>
                <a:gd name="T69" fmla="*/ 8 h 460"/>
                <a:gd name="T70" fmla="*/ 50 w 461"/>
                <a:gd name="T71" fmla="*/ 5 h 460"/>
                <a:gd name="T72" fmla="*/ 58 w 461"/>
                <a:gd name="T73" fmla="*/ 3 h 460"/>
                <a:gd name="T74" fmla="*/ 65 w 461"/>
                <a:gd name="T75" fmla="*/ 1 h 460"/>
                <a:gd name="T76" fmla="*/ 73 w 461"/>
                <a:gd name="T77" fmla="*/ 0 h 460"/>
                <a:gd name="T78" fmla="*/ 81 w 461"/>
                <a:gd name="T79" fmla="*/ 0 h 460"/>
                <a:gd name="T80" fmla="*/ 89 w 461"/>
                <a:gd name="T81" fmla="*/ 1 h 460"/>
                <a:gd name="T82" fmla="*/ 96 w 461"/>
                <a:gd name="T83" fmla="*/ 3 h 460"/>
                <a:gd name="T84" fmla="*/ 104 w 461"/>
                <a:gd name="T85" fmla="*/ 5 h 460"/>
                <a:gd name="T86" fmla="*/ 114 w 461"/>
                <a:gd name="T87" fmla="*/ 9 h 460"/>
                <a:gd name="T88" fmla="*/ 126 w 461"/>
                <a:gd name="T89" fmla="*/ 18 h 460"/>
                <a:gd name="T90" fmla="*/ 136 w 461"/>
                <a:gd name="T91" fmla="*/ 28 h 460"/>
                <a:gd name="T92" fmla="*/ 145 w 461"/>
                <a:gd name="T93" fmla="*/ 41 h 460"/>
                <a:gd name="T94" fmla="*/ 149 w 461"/>
                <a:gd name="T95" fmla="*/ 51 h 460"/>
                <a:gd name="T96" fmla="*/ 151 w 461"/>
                <a:gd name="T97" fmla="*/ 58 h 460"/>
                <a:gd name="T98" fmla="*/ 153 w 461"/>
                <a:gd name="T99" fmla="*/ 65 h 460"/>
                <a:gd name="T100" fmla="*/ 154 w 461"/>
                <a:gd name="T101" fmla="*/ 73 h 4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61" h="460">
                  <a:moveTo>
                    <a:pt x="461" y="230"/>
                  </a:moveTo>
                  <a:lnTo>
                    <a:pt x="461" y="242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7" y="276"/>
                  </a:lnTo>
                  <a:lnTo>
                    <a:pt x="453" y="287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0"/>
                  </a:lnTo>
                  <a:lnTo>
                    <a:pt x="433" y="340"/>
                  </a:lnTo>
                  <a:lnTo>
                    <a:pt x="421" y="359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7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7" y="456"/>
                  </a:lnTo>
                  <a:lnTo>
                    <a:pt x="265" y="458"/>
                  </a:lnTo>
                  <a:lnTo>
                    <a:pt x="254" y="459"/>
                  </a:lnTo>
                  <a:lnTo>
                    <a:pt x="243" y="460"/>
                  </a:lnTo>
                  <a:lnTo>
                    <a:pt x="231" y="460"/>
                  </a:lnTo>
                  <a:lnTo>
                    <a:pt x="219" y="460"/>
                  </a:lnTo>
                  <a:lnTo>
                    <a:pt x="207" y="459"/>
                  </a:lnTo>
                  <a:lnTo>
                    <a:pt x="195" y="458"/>
                  </a:lnTo>
                  <a:lnTo>
                    <a:pt x="184" y="456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1" y="443"/>
                  </a:lnTo>
                  <a:lnTo>
                    <a:pt x="130" y="437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59"/>
                  </a:lnTo>
                  <a:lnTo>
                    <a:pt x="28" y="340"/>
                  </a:lnTo>
                  <a:lnTo>
                    <a:pt x="18" y="320"/>
                  </a:lnTo>
                  <a:lnTo>
                    <a:pt x="14" y="310"/>
                  </a:lnTo>
                  <a:lnTo>
                    <a:pt x="10" y="299"/>
                  </a:lnTo>
                  <a:lnTo>
                    <a:pt x="7" y="287"/>
                  </a:lnTo>
                  <a:lnTo>
                    <a:pt x="5" y="276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1" y="242"/>
                  </a:lnTo>
                  <a:lnTo>
                    <a:pt x="0" y="230"/>
                  </a:lnTo>
                  <a:lnTo>
                    <a:pt x="1" y="218"/>
                  </a:lnTo>
                  <a:lnTo>
                    <a:pt x="1" y="206"/>
                  </a:lnTo>
                  <a:lnTo>
                    <a:pt x="3" y="195"/>
                  </a:lnTo>
                  <a:lnTo>
                    <a:pt x="5" y="184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4" y="151"/>
                  </a:lnTo>
                  <a:lnTo>
                    <a:pt x="18" y="140"/>
                  </a:lnTo>
                  <a:lnTo>
                    <a:pt x="28" y="121"/>
                  </a:lnTo>
                  <a:lnTo>
                    <a:pt x="40" y="102"/>
                  </a:lnTo>
                  <a:lnTo>
                    <a:pt x="53" y="84"/>
                  </a:lnTo>
                  <a:lnTo>
                    <a:pt x="68" y="67"/>
                  </a:lnTo>
                  <a:lnTo>
                    <a:pt x="84" y="53"/>
                  </a:lnTo>
                  <a:lnTo>
                    <a:pt x="101" y="39"/>
                  </a:lnTo>
                  <a:lnTo>
                    <a:pt x="111" y="33"/>
                  </a:lnTo>
                  <a:lnTo>
                    <a:pt x="121" y="28"/>
                  </a:lnTo>
                  <a:lnTo>
                    <a:pt x="130" y="23"/>
                  </a:lnTo>
                  <a:lnTo>
                    <a:pt x="141" y="18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4" y="4"/>
                  </a:lnTo>
                  <a:lnTo>
                    <a:pt x="195" y="2"/>
                  </a:lnTo>
                  <a:lnTo>
                    <a:pt x="207" y="1"/>
                  </a:lnTo>
                  <a:lnTo>
                    <a:pt x="219" y="0"/>
                  </a:lnTo>
                  <a:lnTo>
                    <a:pt x="231" y="0"/>
                  </a:lnTo>
                  <a:lnTo>
                    <a:pt x="243" y="0"/>
                  </a:lnTo>
                  <a:lnTo>
                    <a:pt x="254" y="1"/>
                  </a:lnTo>
                  <a:lnTo>
                    <a:pt x="265" y="2"/>
                  </a:lnTo>
                  <a:lnTo>
                    <a:pt x="277" y="4"/>
                  </a:lnTo>
                  <a:lnTo>
                    <a:pt x="288" y="8"/>
                  </a:lnTo>
                  <a:lnTo>
                    <a:pt x="299" y="10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39"/>
                  </a:lnTo>
                  <a:lnTo>
                    <a:pt x="377" y="53"/>
                  </a:lnTo>
                  <a:lnTo>
                    <a:pt x="393" y="67"/>
                  </a:lnTo>
                  <a:lnTo>
                    <a:pt x="408" y="84"/>
                  </a:lnTo>
                  <a:lnTo>
                    <a:pt x="421" y="102"/>
                  </a:lnTo>
                  <a:lnTo>
                    <a:pt x="433" y="121"/>
                  </a:lnTo>
                  <a:lnTo>
                    <a:pt x="443" y="140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7" y="184"/>
                  </a:lnTo>
                  <a:lnTo>
                    <a:pt x="458" y="195"/>
                  </a:lnTo>
                  <a:lnTo>
                    <a:pt x="460" y="206"/>
                  </a:lnTo>
                  <a:lnTo>
                    <a:pt x="461" y="218"/>
                  </a:lnTo>
                  <a:lnTo>
                    <a:pt x="461" y="23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6" name="Freeform 91"/>
            <p:cNvSpPr>
              <a:spLocks/>
            </p:cNvSpPr>
            <p:nvPr userDrawn="1"/>
          </p:nvSpPr>
          <p:spPr bwMode="auto">
            <a:xfrm>
              <a:off x="5387" y="3512"/>
              <a:ext cx="154" cy="154"/>
            </a:xfrm>
            <a:custGeom>
              <a:avLst/>
              <a:gdLst>
                <a:gd name="T0" fmla="*/ 154 w 461"/>
                <a:gd name="T1" fmla="*/ 81 h 461"/>
                <a:gd name="T2" fmla="*/ 153 w 461"/>
                <a:gd name="T3" fmla="*/ 89 h 461"/>
                <a:gd name="T4" fmla="*/ 151 w 461"/>
                <a:gd name="T5" fmla="*/ 96 h 461"/>
                <a:gd name="T6" fmla="*/ 149 w 461"/>
                <a:gd name="T7" fmla="*/ 104 h 461"/>
                <a:gd name="T8" fmla="*/ 145 w 461"/>
                <a:gd name="T9" fmla="*/ 114 h 461"/>
                <a:gd name="T10" fmla="*/ 136 w 461"/>
                <a:gd name="T11" fmla="*/ 126 h 461"/>
                <a:gd name="T12" fmla="*/ 126 w 461"/>
                <a:gd name="T13" fmla="*/ 136 h 461"/>
                <a:gd name="T14" fmla="*/ 117 w 461"/>
                <a:gd name="T15" fmla="*/ 143 h 461"/>
                <a:gd name="T16" fmla="*/ 110 w 461"/>
                <a:gd name="T17" fmla="*/ 147 h 461"/>
                <a:gd name="T18" fmla="*/ 104 w 461"/>
                <a:gd name="T19" fmla="*/ 149 h 461"/>
                <a:gd name="T20" fmla="*/ 96 w 461"/>
                <a:gd name="T21" fmla="*/ 152 h 461"/>
                <a:gd name="T22" fmla="*/ 89 w 461"/>
                <a:gd name="T23" fmla="*/ 153 h 461"/>
                <a:gd name="T24" fmla="*/ 81 w 461"/>
                <a:gd name="T25" fmla="*/ 154 h 461"/>
                <a:gd name="T26" fmla="*/ 73 w 461"/>
                <a:gd name="T27" fmla="*/ 154 h 461"/>
                <a:gd name="T28" fmla="*/ 65 w 461"/>
                <a:gd name="T29" fmla="*/ 153 h 461"/>
                <a:gd name="T30" fmla="*/ 58 w 461"/>
                <a:gd name="T31" fmla="*/ 152 h 461"/>
                <a:gd name="T32" fmla="*/ 50 w 461"/>
                <a:gd name="T33" fmla="*/ 149 h 461"/>
                <a:gd name="T34" fmla="*/ 43 w 461"/>
                <a:gd name="T35" fmla="*/ 147 h 461"/>
                <a:gd name="T36" fmla="*/ 37 w 461"/>
                <a:gd name="T37" fmla="*/ 143 h 461"/>
                <a:gd name="T38" fmla="*/ 28 w 461"/>
                <a:gd name="T39" fmla="*/ 136 h 461"/>
                <a:gd name="T40" fmla="*/ 18 w 461"/>
                <a:gd name="T41" fmla="*/ 126 h 461"/>
                <a:gd name="T42" fmla="*/ 9 w 461"/>
                <a:gd name="T43" fmla="*/ 114 h 461"/>
                <a:gd name="T44" fmla="*/ 5 w 461"/>
                <a:gd name="T45" fmla="*/ 104 h 461"/>
                <a:gd name="T46" fmla="*/ 2 w 461"/>
                <a:gd name="T47" fmla="*/ 96 h 461"/>
                <a:gd name="T48" fmla="*/ 1 w 461"/>
                <a:gd name="T49" fmla="*/ 89 h 461"/>
                <a:gd name="T50" fmla="*/ 0 w 461"/>
                <a:gd name="T51" fmla="*/ 81 h 461"/>
                <a:gd name="T52" fmla="*/ 0 w 461"/>
                <a:gd name="T53" fmla="*/ 73 h 461"/>
                <a:gd name="T54" fmla="*/ 1 w 461"/>
                <a:gd name="T55" fmla="*/ 65 h 461"/>
                <a:gd name="T56" fmla="*/ 2 w 461"/>
                <a:gd name="T57" fmla="*/ 58 h 461"/>
                <a:gd name="T58" fmla="*/ 5 w 461"/>
                <a:gd name="T59" fmla="*/ 50 h 461"/>
                <a:gd name="T60" fmla="*/ 9 w 461"/>
                <a:gd name="T61" fmla="*/ 40 h 461"/>
                <a:gd name="T62" fmla="*/ 18 w 461"/>
                <a:gd name="T63" fmla="*/ 28 h 461"/>
                <a:gd name="T64" fmla="*/ 28 w 461"/>
                <a:gd name="T65" fmla="*/ 18 h 461"/>
                <a:gd name="T66" fmla="*/ 40 w 461"/>
                <a:gd name="T67" fmla="*/ 9 h 461"/>
                <a:gd name="T68" fmla="*/ 50 w 461"/>
                <a:gd name="T69" fmla="*/ 5 h 461"/>
                <a:gd name="T70" fmla="*/ 58 w 461"/>
                <a:gd name="T71" fmla="*/ 3 h 461"/>
                <a:gd name="T72" fmla="*/ 65 w 461"/>
                <a:gd name="T73" fmla="*/ 1 h 461"/>
                <a:gd name="T74" fmla="*/ 73 w 461"/>
                <a:gd name="T75" fmla="*/ 0 h 461"/>
                <a:gd name="T76" fmla="*/ 81 w 461"/>
                <a:gd name="T77" fmla="*/ 0 h 461"/>
                <a:gd name="T78" fmla="*/ 89 w 461"/>
                <a:gd name="T79" fmla="*/ 1 h 461"/>
                <a:gd name="T80" fmla="*/ 96 w 461"/>
                <a:gd name="T81" fmla="*/ 3 h 461"/>
                <a:gd name="T82" fmla="*/ 104 w 461"/>
                <a:gd name="T83" fmla="*/ 5 h 461"/>
                <a:gd name="T84" fmla="*/ 114 w 461"/>
                <a:gd name="T85" fmla="*/ 9 h 461"/>
                <a:gd name="T86" fmla="*/ 126 w 461"/>
                <a:gd name="T87" fmla="*/ 18 h 461"/>
                <a:gd name="T88" fmla="*/ 136 w 461"/>
                <a:gd name="T89" fmla="*/ 28 h 461"/>
                <a:gd name="T90" fmla="*/ 145 w 461"/>
                <a:gd name="T91" fmla="*/ 40 h 461"/>
                <a:gd name="T92" fmla="*/ 149 w 461"/>
                <a:gd name="T93" fmla="*/ 50 h 461"/>
                <a:gd name="T94" fmla="*/ 151 w 461"/>
                <a:gd name="T95" fmla="*/ 58 h 461"/>
                <a:gd name="T96" fmla="*/ 153 w 461"/>
                <a:gd name="T97" fmla="*/ 65 h 461"/>
                <a:gd name="T98" fmla="*/ 154 w 461"/>
                <a:gd name="T99" fmla="*/ 73 h 4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61" h="461">
                  <a:moveTo>
                    <a:pt x="461" y="231"/>
                  </a:moveTo>
                  <a:lnTo>
                    <a:pt x="460" y="243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6" y="278"/>
                  </a:lnTo>
                  <a:lnTo>
                    <a:pt x="453" y="288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1"/>
                  </a:lnTo>
                  <a:lnTo>
                    <a:pt x="433" y="340"/>
                  </a:lnTo>
                  <a:lnTo>
                    <a:pt x="421" y="360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9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6" y="457"/>
                  </a:lnTo>
                  <a:lnTo>
                    <a:pt x="265" y="458"/>
                  </a:lnTo>
                  <a:lnTo>
                    <a:pt x="254" y="460"/>
                  </a:lnTo>
                  <a:lnTo>
                    <a:pt x="242" y="461"/>
                  </a:lnTo>
                  <a:lnTo>
                    <a:pt x="230" y="461"/>
                  </a:lnTo>
                  <a:lnTo>
                    <a:pt x="218" y="461"/>
                  </a:lnTo>
                  <a:lnTo>
                    <a:pt x="206" y="460"/>
                  </a:lnTo>
                  <a:lnTo>
                    <a:pt x="195" y="458"/>
                  </a:lnTo>
                  <a:lnTo>
                    <a:pt x="183" y="457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0" y="443"/>
                  </a:lnTo>
                  <a:lnTo>
                    <a:pt x="130" y="439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60"/>
                  </a:lnTo>
                  <a:lnTo>
                    <a:pt x="28" y="340"/>
                  </a:lnTo>
                  <a:lnTo>
                    <a:pt x="18" y="321"/>
                  </a:lnTo>
                  <a:lnTo>
                    <a:pt x="14" y="310"/>
                  </a:lnTo>
                  <a:lnTo>
                    <a:pt x="11" y="299"/>
                  </a:lnTo>
                  <a:lnTo>
                    <a:pt x="7" y="288"/>
                  </a:lnTo>
                  <a:lnTo>
                    <a:pt x="4" y="278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19"/>
                  </a:lnTo>
                  <a:lnTo>
                    <a:pt x="1" y="207"/>
                  </a:lnTo>
                  <a:lnTo>
                    <a:pt x="3" y="195"/>
                  </a:lnTo>
                  <a:lnTo>
                    <a:pt x="4" y="185"/>
                  </a:lnTo>
                  <a:lnTo>
                    <a:pt x="7" y="173"/>
                  </a:lnTo>
                  <a:lnTo>
                    <a:pt x="11" y="162"/>
                  </a:lnTo>
                  <a:lnTo>
                    <a:pt x="14" y="151"/>
                  </a:lnTo>
                  <a:lnTo>
                    <a:pt x="18" y="141"/>
                  </a:lnTo>
                  <a:lnTo>
                    <a:pt x="28" y="121"/>
                  </a:lnTo>
                  <a:lnTo>
                    <a:pt x="40" y="101"/>
                  </a:lnTo>
                  <a:lnTo>
                    <a:pt x="53" y="84"/>
                  </a:lnTo>
                  <a:lnTo>
                    <a:pt x="68" y="68"/>
                  </a:lnTo>
                  <a:lnTo>
                    <a:pt x="84" y="53"/>
                  </a:lnTo>
                  <a:lnTo>
                    <a:pt x="101" y="40"/>
                  </a:lnTo>
                  <a:lnTo>
                    <a:pt x="121" y="28"/>
                  </a:lnTo>
                  <a:lnTo>
                    <a:pt x="140" y="18"/>
                  </a:lnTo>
                  <a:lnTo>
                    <a:pt x="151" y="14"/>
                  </a:lnTo>
                  <a:lnTo>
                    <a:pt x="162" y="11"/>
                  </a:lnTo>
                  <a:lnTo>
                    <a:pt x="173" y="8"/>
                  </a:lnTo>
                  <a:lnTo>
                    <a:pt x="183" y="5"/>
                  </a:lnTo>
                  <a:lnTo>
                    <a:pt x="195" y="3"/>
                  </a:lnTo>
                  <a:lnTo>
                    <a:pt x="206" y="1"/>
                  </a:lnTo>
                  <a:lnTo>
                    <a:pt x="218" y="1"/>
                  </a:lnTo>
                  <a:lnTo>
                    <a:pt x="230" y="0"/>
                  </a:lnTo>
                  <a:lnTo>
                    <a:pt x="242" y="1"/>
                  </a:lnTo>
                  <a:lnTo>
                    <a:pt x="254" y="1"/>
                  </a:lnTo>
                  <a:lnTo>
                    <a:pt x="265" y="3"/>
                  </a:lnTo>
                  <a:lnTo>
                    <a:pt x="276" y="5"/>
                  </a:lnTo>
                  <a:lnTo>
                    <a:pt x="288" y="8"/>
                  </a:lnTo>
                  <a:lnTo>
                    <a:pt x="299" y="11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40"/>
                  </a:lnTo>
                  <a:lnTo>
                    <a:pt x="377" y="53"/>
                  </a:lnTo>
                  <a:lnTo>
                    <a:pt x="393" y="68"/>
                  </a:lnTo>
                  <a:lnTo>
                    <a:pt x="408" y="84"/>
                  </a:lnTo>
                  <a:lnTo>
                    <a:pt x="421" y="101"/>
                  </a:lnTo>
                  <a:lnTo>
                    <a:pt x="433" y="121"/>
                  </a:lnTo>
                  <a:lnTo>
                    <a:pt x="443" y="141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6" y="185"/>
                  </a:lnTo>
                  <a:lnTo>
                    <a:pt x="458" y="195"/>
                  </a:lnTo>
                  <a:lnTo>
                    <a:pt x="460" y="207"/>
                  </a:lnTo>
                  <a:lnTo>
                    <a:pt x="460" y="219"/>
                  </a:lnTo>
                  <a:lnTo>
                    <a:pt x="461" y="231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7" name="Freeform 92"/>
            <p:cNvSpPr>
              <a:spLocks/>
            </p:cNvSpPr>
            <p:nvPr userDrawn="1"/>
          </p:nvSpPr>
          <p:spPr bwMode="auto">
            <a:xfrm>
              <a:off x="5201" y="3283"/>
              <a:ext cx="338" cy="358"/>
            </a:xfrm>
            <a:custGeom>
              <a:avLst/>
              <a:gdLst>
                <a:gd name="T0" fmla="*/ 338 w 1014"/>
                <a:gd name="T1" fmla="*/ 30 h 1073"/>
                <a:gd name="T2" fmla="*/ 335 w 1014"/>
                <a:gd name="T3" fmla="*/ 48 h 1073"/>
                <a:gd name="T4" fmla="*/ 331 w 1014"/>
                <a:gd name="T5" fmla="*/ 67 h 1073"/>
                <a:gd name="T6" fmla="*/ 326 w 1014"/>
                <a:gd name="T7" fmla="*/ 90 h 1073"/>
                <a:gd name="T8" fmla="*/ 320 w 1014"/>
                <a:gd name="T9" fmla="*/ 115 h 1073"/>
                <a:gd name="T10" fmla="*/ 311 w 1014"/>
                <a:gd name="T11" fmla="*/ 140 h 1073"/>
                <a:gd name="T12" fmla="*/ 307 w 1014"/>
                <a:gd name="T13" fmla="*/ 151 h 1073"/>
                <a:gd name="T14" fmla="*/ 301 w 1014"/>
                <a:gd name="T15" fmla="*/ 161 h 1073"/>
                <a:gd name="T16" fmla="*/ 295 w 1014"/>
                <a:gd name="T17" fmla="*/ 171 h 1073"/>
                <a:gd name="T18" fmla="*/ 289 w 1014"/>
                <a:gd name="T19" fmla="*/ 178 h 1073"/>
                <a:gd name="T20" fmla="*/ 282 w 1014"/>
                <a:gd name="T21" fmla="*/ 185 h 1073"/>
                <a:gd name="T22" fmla="*/ 276 w 1014"/>
                <a:gd name="T23" fmla="*/ 190 h 1073"/>
                <a:gd name="T24" fmla="*/ 262 w 1014"/>
                <a:gd name="T25" fmla="*/ 198 h 1073"/>
                <a:gd name="T26" fmla="*/ 248 w 1014"/>
                <a:gd name="T27" fmla="*/ 204 h 1073"/>
                <a:gd name="T28" fmla="*/ 234 w 1014"/>
                <a:gd name="T29" fmla="*/ 210 h 1073"/>
                <a:gd name="T30" fmla="*/ 220 w 1014"/>
                <a:gd name="T31" fmla="*/ 215 h 1073"/>
                <a:gd name="T32" fmla="*/ 205 w 1014"/>
                <a:gd name="T33" fmla="*/ 222 h 1073"/>
                <a:gd name="T34" fmla="*/ 192 w 1014"/>
                <a:gd name="T35" fmla="*/ 231 h 1073"/>
                <a:gd name="T36" fmla="*/ 185 w 1014"/>
                <a:gd name="T37" fmla="*/ 237 h 1073"/>
                <a:gd name="T38" fmla="*/ 178 w 1014"/>
                <a:gd name="T39" fmla="*/ 243 h 1073"/>
                <a:gd name="T40" fmla="*/ 172 w 1014"/>
                <a:gd name="T41" fmla="*/ 251 h 1073"/>
                <a:gd name="T42" fmla="*/ 167 w 1014"/>
                <a:gd name="T43" fmla="*/ 259 h 1073"/>
                <a:gd name="T44" fmla="*/ 163 w 1014"/>
                <a:gd name="T45" fmla="*/ 268 h 1073"/>
                <a:gd name="T46" fmla="*/ 160 w 1014"/>
                <a:gd name="T47" fmla="*/ 278 h 1073"/>
                <a:gd name="T48" fmla="*/ 155 w 1014"/>
                <a:gd name="T49" fmla="*/ 297 h 1073"/>
                <a:gd name="T50" fmla="*/ 154 w 1014"/>
                <a:gd name="T51" fmla="*/ 315 h 1073"/>
                <a:gd name="T52" fmla="*/ 154 w 1014"/>
                <a:gd name="T53" fmla="*/ 332 h 1073"/>
                <a:gd name="T54" fmla="*/ 154 w 1014"/>
                <a:gd name="T55" fmla="*/ 345 h 1073"/>
                <a:gd name="T56" fmla="*/ 156 w 1014"/>
                <a:gd name="T57" fmla="*/ 358 h 1073"/>
                <a:gd name="T58" fmla="*/ 1 w 1014"/>
                <a:gd name="T59" fmla="*/ 324 h 1073"/>
                <a:gd name="T60" fmla="*/ 6 w 1014"/>
                <a:gd name="T61" fmla="*/ 299 h 1073"/>
                <a:gd name="T62" fmla="*/ 11 w 1014"/>
                <a:gd name="T63" fmla="*/ 275 h 1073"/>
                <a:gd name="T64" fmla="*/ 19 w 1014"/>
                <a:gd name="T65" fmla="*/ 248 h 1073"/>
                <a:gd name="T66" fmla="*/ 26 w 1014"/>
                <a:gd name="T67" fmla="*/ 227 h 1073"/>
                <a:gd name="T68" fmla="*/ 32 w 1014"/>
                <a:gd name="T69" fmla="*/ 214 h 1073"/>
                <a:gd name="T70" fmla="*/ 38 w 1014"/>
                <a:gd name="T71" fmla="*/ 202 h 1073"/>
                <a:gd name="T72" fmla="*/ 45 w 1014"/>
                <a:gd name="T73" fmla="*/ 190 h 1073"/>
                <a:gd name="T74" fmla="*/ 52 w 1014"/>
                <a:gd name="T75" fmla="*/ 181 h 1073"/>
                <a:gd name="T76" fmla="*/ 60 w 1014"/>
                <a:gd name="T77" fmla="*/ 172 h 1073"/>
                <a:gd name="T78" fmla="*/ 73 w 1014"/>
                <a:gd name="T79" fmla="*/ 164 h 1073"/>
                <a:gd name="T80" fmla="*/ 89 w 1014"/>
                <a:gd name="T81" fmla="*/ 155 h 1073"/>
                <a:gd name="T82" fmla="*/ 113 w 1014"/>
                <a:gd name="T83" fmla="*/ 145 h 1073"/>
                <a:gd name="T84" fmla="*/ 134 w 1014"/>
                <a:gd name="T85" fmla="*/ 134 h 1073"/>
                <a:gd name="T86" fmla="*/ 147 w 1014"/>
                <a:gd name="T87" fmla="*/ 125 h 1073"/>
                <a:gd name="T88" fmla="*/ 156 w 1014"/>
                <a:gd name="T89" fmla="*/ 117 h 1073"/>
                <a:gd name="T90" fmla="*/ 162 w 1014"/>
                <a:gd name="T91" fmla="*/ 111 h 1073"/>
                <a:gd name="T92" fmla="*/ 167 w 1014"/>
                <a:gd name="T93" fmla="*/ 104 h 1073"/>
                <a:gd name="T94" fmla="*/ 172 w 1014"/>
                <a:gd name="T95" fmla="*/ 96 h 1073"/>
                <a:gd name="T96" fmla="*/ 178 w 1014"/>
                <a:gd name="T97" fmla="*/ 82 h 1073"/>
                <a:gd name="T98" fmla="*/ 183 w 1014"/>
                <a:gd name="T99" fmla="*/ 65 h 1073"/>
                <a:gd name="T100" fmla="*/ 186 w 1014"/>
                <a:gd name="T101" fmla="*/ 49 h 1073"/>
                <a:gd name="T102" fmla="*/ 187 w 1014"/>
                <a:gd name="T103" fmla="*/ 34 h 1073"/>
                <a:gd name="T104" fmla="*/ 186 w 1014"/>
                <a:gd name="T105" fmla="*/ 21 h 1073"/>
                <a:gd name="T106" fmla="*/ 184 w 1014"/>
                <a:gd name="T107" fmla="*/ 11 h 1073"/>
                <a:gd name="T108" fmla="*/ 183 w 1014"/>
                <a:gd name="T109" fmla="*/ 2 h 10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14" h="1073">
                  <a:moveTo>
                    <a:pt x="546" y="0"/>
                  </a:moveTo>
                  <a:lnTo>
                    <a:pt x="1014" y="90"/>
                  </a:lnTo>
                  <a:lnTo>
                    <a:pt x="1011" y="104"/>
                  </a:lnTo>
                  <a:lnTo>
                    <a:pt x="1005" y="144"/>
                  </a:lnTo>
                  <a:lnTo>
                    <a:pt x="1001" y="171"/>
                  </a:lnTo>
                  <a:lnTo>
                    <a:pt x="994" y="201"/>
                  </a:lnTo>
                  <a:lnTo>
                    <a:pt x="988" y="235"/>
                  </a:lnTo>
                  <a:lnTo>
                    <a:pt x="979" y="271"/>
                  </a:lnTo>
                  <a:lnTo>
                    <a:pt x="970" y="308"/>
                  </a:lnTo>
                  <a:lnTo>
                    <a:pt x="960" y="346"/>
                  </a:lnTo>
                  <a:lnTo>
                    <a:pt x="948" y="383"/>
                  </a:lnTo>
                  <a:lnTo>
                    <a:pt x="934" y="419"/>
                  </a:lnTo>
                  <a:lnTo>
                    <a:pt x="927" y="436"/>
                  </a:lnTo>
                  <a:lnTo>
                    <a:pt x="920" y="453"/>
                  </a:lnTo>
                  <a:lnTo>
                    <a:pt x="912" y="469"/>
                  </a:lnTo>
                  <a:lnTo>
                    <a:pt x="903" y="484"/>
                  </a:lnTo>
                  <a:lnTo>
                    <a:pt x="895" y="498"/>
                  </a:lnTo>
                  <a:lnTo>
                    <a:pt x="886" y="512"/>
                  </a:lnTo>
                  <a:lnTo>
                    <a:pt x="876" y="524"/>
                  </a:lnTo>
                  <a:lnTo>
                    <a:pt x="868" y="535"/>
                  </a:lnTo>
                  <a:lnTo>
                    <a:pt x="857" y="544"/>
                  </a:lnTo>
                  <a:lnTo>
                    <a:pt x="847" y="553"/>
                  </a:lnTo>
                  <a:lnTo>
                    <a:pt x="838" y="562"/>
                  </a:lnTo>
                  <a:lnTo>
                    <a:pt x="828" y="569"/>
                  </a:lnTo>
                  <a:lnTo>
                    <a:pt x="807" y="582"/>
                  </a:lnTo>
                  <a:lnTo>
                    <a:pt x="787" y="594"/>
                  </a:lnTo>
                  <a:lnTo>
                    <a:pt x="765" y="604"/>
                  </a:lnTo>
                  <a:lnTo>
                    <a:pt x="745" y="612"/>
                  </a:lnTo>
                  <a:lnTo>
                    <a:pt x="723" y="621"/>
                  </a:lnTo>
                  <a:lnTo>
                    <a:pt x="701" y="629"/>
                  </a:lnTo>
                  <a:lnTo>
                    <a:pt x="680" y="636"/>
                  </a:lnTo>
                  <a:lnTo>
                    <a:pt x="659" y="645"/>
                  </a:lnTo>
                  <a:lnTo>
                    <a:pt x="638" y="653"/>
                  </a:lnTo>
                  <a:lnTo>
                    <a:pt x="616" y="664"/>
                  </a:lnTo>
                  <a:lnTo>
                    <a:pt x="596" y="677"/>
                  </a:lnTo>
                  <a:lnTo>
                    <a:pt x="575" y="691"/>
                  </a:lnTo>
                  <a:lnTo>
                    <a:pt x="564" y="700"/>
                  </a:lnTo>
                  <a:lnTo>
                    <a:pt x="555" y="709"/>
                  </a:lnTo>
                  <a:lnTo>
                    <a:pt x="545" y="718"/>
                  </a:lnTo>
                  <a:lnTo>
                    <a:pt x="534" y="729"/>
                  </a:lnTo>
                  <a:lnTo>
                    <a:pt x="524" y="740"/>
                  </a:lnTo>
                  <a:lnTo>
                    <a:pt x="516" y="752"/>
                  </a:lnTo>
                  <a:lnTo>
                    <a:pt x="508" y="765"/>
                  </a:lnTo>
                  <a:lnTo>
                    <a:pt x="501" y="777"/>
                  </a:lnTo>
                  <a:lnTo>
                    <a:pt x="494" y="791"/>
                  </a:lnTo>
                  <a:lnTo>
                    <a:pt x="489" y="804"/>
                  </a:lnTo>
                  <a:lnTo>
                    <a:pt x="483" y="818"/>
                  </a:lnTo>
                  <a:lnTo>
                    <a:pt x="479" y="832"/>
                  </a:lnTo>
                  <a:lnTo>
                    <a:pt x="471" y="860"/>
                  </a:lnTo>
                  <a:lnTo>
                    <a:pt x="466" y="889"/>
                  </a:lnTo>
                  <a:lnTo>
                    <a:pt x="463" y="917"/>
                  </a:lnTo>
                  <a:lnTo>
                    <a:pt x="461" y="944"/>
                  </a:lnTo>
                  <a:lnTo>
                    <a:pt x="459" y="970"/>
                  </a:lnTo>
                  <a:lnTo>
                    <a:pt x="461" y="995"/>
                  </a:lnTo>
                  <a:lnTo>
                    <a:pt x="461" y="1016"/>
                  </a:lnTo>
                  <a:lnTo>
                    <a:pt x="463" y="1035"/>
                  </a:lnTo>
                  <a:lnTo>
                    <a:pt x="465" y="1063"/>
                  </a:lnTo>
                  <a:lnTo>
                    <a:pt x="467" y="1073"/>
                  </a:lnTo>
                  <a:lnTo>
                    <a:pt x="0" y="988"/>
                  </a:lnTo>
                  <a:lnTo>
                    <a:pt x="4" y="971"/>
                  </a:lnTo>
                  <a:lnTo>
                    <a:pt x="11" y="926"/>
                  </a:lnTo>
                  <a:lnTo>
                    <a:pt x="18" y="895"/>
                  </a:lnTo>
                  <a:lnTo>
                    <a:pt x="25" y="861"/>
                  </a:lnTo>
                  <a:lnTo>
                    <a:pt x="34" y="823"/>
                  </a:lnTo>
                  <a:lnTo>
                    <a:pt x="45" y="783"/>
                  </a:lnTo>
                  <a:lnTo>
                    <a:pt x="57" y="742"/>
                  </a:lnTo>
                  <a:lnTo>
                    <a:pt x="71" y="701"/>
                  </a:lnTo>
                  <a:lnTo>
                    <a:pt x="79" y="680"/>
                  </a:lnTo>
                  <a:lnTo>
                    <a:pt x="87" y="660"/>
                  </a:lnTo>
                  <a:lnTo>
                    <a:pt x="95" y="641"/>
                  </a:lnTo>
                  <a:lnTo>
                    <a:pt x="104" y="622"/>
                  </a:lnTo>
                  <a:lnTo>
                    <a:pt x="114" y="604"/>
                  </a:lnTo>
                  <a:lnTo>
                    <a:pt x="124" y="587"/>
                  </a:lnTo>
                  <a:lnTo>
                    <a:pt x="134" y="570"/>
                  </a:lnTo>
                  <a:lnTo>
                    <a:pt x="145" y="555"/>
                  </a:lnTo>
                  <a:lnTo>
                    <a:pt x="157" y="541"/>
                  </a:lnTo>
                  <a:lnTo>
                    <a:pt x="169" y="528"/>
                  </a:lnTo>
                  <a:lnTo>
                    <a:pt x="181" y="516"/>
                  </a:lnTo>
                  <a:lnTo>
                    <a:pt x="194" y="507"/>
                  </a:lnTo>
                  <a:lnTo>
                    <a:pt x="219" y="491"/>
                  </a:lnTo>
                  <a:lnTo>
                    <a:pt x="243" y="477"/>
                  </a:lnTo>
                  <a:lnTo>
                    <a:pt x="267" y="466"/>
                  </a:lnTo>
                  <a:lnTo>
                    <a:pt x="291" y="455"/>
                  </a:lnTo>
                  <a:lnTo>
                    <a:pt x="338" y="434"/>
                  </a:lnTo>
                  <a:lnTo>
                    <a:pt x="383" y="414"/>
                  </a:lnTo>
                  <a:lnTo>
                    <a:pt x="403" y="402"/>
                  </a:lnTo>
                  <a:lnTo>
                    <a:pt x="424" y="390"/>
                  </a:lnTo>
                  <a:lnTo>
                    <a:pt x="442" y="376"/>
                  </a:lnTo>
                  <a:lnTo>
                    <a:pt x="461" y="361"/>
                  </a:lnTo>
                  <a:lnTo>
                    <a:pt x="469" y="352"/>
                  </a:lnTo>
                  <a:lnTo>
                    <a:pt x="478" y="343"/>
                  </a:lnTo>
                  <a:lnTo>
                    <a:pt x="486" y="334"/>
                  </a:lnTo>
                  <a:lnTo>
                    <a:pt x="494" y="324"/>
                  </a:lnTo>
                  <a:lnTo>
                    <a:pt x="502" y="312"/>
                  </a:lnTo>
                  <a:lnTo>
                    <a:pt x="508" y="300"/>
                  </a:lnTo>
                  <a:lnTo>
                    <a:pt x="516" y="288"/>
                  </a:lnTo>
                  <a:lnTo>
                    <a:pt x="522" y="274"/>
                  </a:lnTo>
                  <a:lnTo>
                    <a:pt x="533" y="247"/>
                  </a:lnTo>
                  <a:lnTo>
                    <a:pt x="542" y="220"/>
                  </a:lnTo>
                  <a:lnTo>
                    <a:pt x="549" y="194"/>
                  </a:lnTo>
                  <a:lnTo>
                    <a:pt x="553" y="170"/>
                  </a:lnTo>
                  <a:lnTo>
                    <a:pt x="557" y="146"/>
                  </a:lnTo>
                  <a:lnTo>
                    <a:pt x="559" y="123"/>
                  </a:lnTo>
                  <a:lnTo>
                    <a:pt x="560" y="102"/>
                  </a:lnTo>
                  <a:lnTo>
                    <a:pt x="559" y="82"/>
                  </a:lnTo>
                  <a:lnTo>
                    <a:pt x="558" y="64"/>
                  </a:lnTo>
                  <a:lnTo>
                    <a:pt x="556" y="48"/>
                  </a:lnTo>
                  <a:lnTo>
                    <a:pt x="553" y="33"/>
                  </a:lnTo>
                  <a:lnTo>
                    <a:pt x="551" y="22"/>
                  </a:lnTo>
                  <a:lnTo>
                    <a:pt x="548" y="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8" name="Freeform 93"/>
            <p:cNvSpPr>
              <a:spLocks/>
            </p:cNvSpPr>
            <p:nvPr userDrawn="1"/>
          </p:nvSpPr>
          <p:spPr bwMode="auto">
            <a:xfrm>
              <a:off x="4094" y="3814"/>
              <a:ext cx="71" cy="91"/>
            </a:xfrm>
            <a:custGeom>
              <a:avLst/>
              <a:gdLst>
                <a:gd name="T0" fmla="*/ 4 w 214"/>
                <a:gd name="T1" fmla="*/ 0 h 274"/>
                <a:gd name="T2" fmla="*/ 69 w 214"/>
                <a:gd name="T3" fmla="*/ 0 h 274"/>
                <a:gd name="T4" fmla="*/ 69 w 214"/>
                <a:gd name="T5" fmla="*/ 8 h 274"/>
                <a:gd name="T6" fmla="*/ 10 w 214"/>
                <a:gd name="T7" fmla="*/ 84 h 274"/>
                <a:gd name="T8" fmla="*/ 71 w 214"/>
                <a:gd name="T9" fmla="*/ 84 h 274"/>
                <a:gd name="T10" fmla="*/ 71 w 214"/>
                <a:gd name="T11" fmla="*/ 91 h 274"/>
                <a:gd name="T12" fmla="*/ 0 w 214"/>
                <a:gd name="T13" fmla="*/ 91 h 274"/>
                <a:gd name="T14" fmla="*/ 0 w 214"/>
                <a:gd name="T15" fmla="*/ 84 h 274"/>
                <a:gd name="T16" fmla="*/ 60 w 214"/>
                <a:gd name="T17" fmla="*/ 8 h 274"/>
                <a:gd name="T18" fmla="*/ 4 w 214"/>
                <a:gd name="T19" fmla="*/ 8 h 274"/>
                <a:gd name="T20" fmla="*/ 4 w 214"/>
                <a:gd name="T21" fmla="*/ 0 h 2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4" h="274">
                  <a:moveTo>
                    <a:pt x="12" y="0"/>
                  </a:moveTo>
                  <a:lnTo>
                    <a:pt x="209" y="0"/>
                  </a:lnTo>
                  <a:lnTo>
                    <a:pt x="209" y="23"/>
                  </a:lnTo>
                  <a:lnTo>
                    <a:pt x="29" y="253"/>
                  </a:lnTo>
                  <a:lnTo>
                    <a:pt x="214" y="253"/>
                  </a:lnTo>
                  <a:lnTo>
                    <a:pt x="214" y="274"/>
                  </a:lnTo>
                  <a:lnTo>
                    <a:pt x="0" y="274"/>
                  </a:lnTo>
                  <a:lnTo>
                    <a:pt x="0" y="252"/>
                  </a:lnTo>
                  <a:lnTo>
                    <a:pt x="180" y="23"/>
                  </a:lnTo>
                  <a:lnTo>
                    <a:pt x="12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9" name="Freeform 94"/>
            <p:cNvSpPr>
              <a:spLocks noEditPoints="1"/>
            </p:cNvSpPr>
            <p:nvPr userDrawn="1"/>
          </p:nvSpPr>
          <p:spPr bwMode="auto">
            <a:xfrm>
              <a:off x="4171" y="3837"/>
              <a:ext cx="61" cy="70"/>
            </a:xfrm>
            <a:custGeom>
              <a:avLst/>
              <a:gdLst>
                <a:gd name="T0" fmla="*/ 44 w 183"/>
                <a:gd name="T1" fmla="*/ 33 h 210"/>
                <a:gd name="T2" fmla="*/ 38 w 183"/>
                <a:gd name="T3" fmla="*/ 35 h 210"/>
                <a:gd name="T4" fmla="*/ 16 w 183"/>
                <a:gd name="T5" fmla="*/ 40 h 210"/>
                <a:gd name="T6" fmla="*/ 11 w 183"/>
                <a:gd name="T7" fmla="*/ 43 h 210"/>
                <a:gd name="T8" fmla="*/ 8 w 183"/>
                <a:gd name="T9" fmla="*/ 48 h 210"/>
                <a:gd name="T10" fmla="*/ 9 w 183"/>
                <a:gd name="T11" fmla="*/ 56 h 210"/>
                <a:gd name="T12" fmla="*/ 15 w 183"/>
                <a:gd name="T13" fmla="*/ 61 h 210"/>
                <a:gd name="T14" fmla="*/ 23 w 183"/>
                <a:gd name="T15" fmla="*/ 63 h 210"/>
                <a:gd name="T16" fmla="*/ 29 w 183"/>
                <a:gd name="T17" fmla="*/ 62 h 210"/>
                <a:gd name="T18" fmla="*/ 35 w 183"/>
                <a:gd name="T19" fmla="*/ 60 h 210"/>
                <a:gd name="T20" fmla="*/ 40 w 183"/>
                <a:gd name="T21" fmla="*/ 56 h 210"/>
                <a:gd name="T22" fmla="*/ 44 w 183"/>
                <a:gd name="T23" fmla="*/ 51 h 210"/>
                <a:gd name="T24" fmla="*/ 46 w 183"/>
                <a:gd name="T25" fmla="*/ 45 h 210"/>
                <a:gd name="T26" fmla="*/ 2 w 183"/>
                <a:gd name="T27" fmla="*/ 22 h 210"/>
                <a:gd name="T28" fmla="*/ 4 w 183"/>
                <a:gd name="T29" fmla="*/ 15 h 210"/>
                <a:gd name="T30" fmla="*/ 7 w 183"/>
                <a:gd name="T31" fmla="*/ 8 h 210"/>
                <a:gd name="T32" fmla="*/ 13 w 183"/>
                <a:gd name="T33" fmla="*/ 4 h 210"/>
                <a:gd name="T34" fmla="*/ 19 w 183"/>
                <a:gd name="T35" fmla="*/ 2 h 210"/>
                <a:gd name="T36" fmla="*/ 34 w 183"/>
                <a:gd name="T37" fmla="*/ 0 h 210"/>
                <a:gd name="T38" fmla="*/ 42 w 183"/>
                <a:gd name="T39" fmla="*/ 2 h 210"/>
                <a:gd name="T40" fmla="*/ 47 w 183"/>
                <a:gd name="T41" fmla="*/ 6 h 210"/>
                <a:gd name="T42" fmla="*/ 51 w 183"/>
                <a:gd name="T43" fmla="*/ 11 h 210"/>
                <a:gd name="T44" fmla="*/ 54 w 183"/>
                <a:gd name="T45" fmla="*/ 18 h 210"/>
                <a:gd name="T46" fmla="*/ 54 w 183"/>
                <a:gd name="T47" fmla="*/ 58 h 210"/>
                <a:gd name="T48" fmla="*/ 55 w 183"/>
                <a:gd name="T49" fmla="*/ 60 h 210"/>
                <a:gd name="T50" fmla="*/ 57 w 183"/>
                <a:gd name="T51" fmla="*/ 61 h 210"/>
                <a:gd name="T52" fmla="*/ 61 w 183"/>
                <a:gd name="T53" fmla="*/ 61 h 210"/>
                <a:gd name="T54" fmla="*/ 56 w 183"/>
                <a:gd name="T55" fmla="*/ 68 h 210"/>
                <a:gd name="T56" fmla="*/ 49 w 183"/>
                <a:gd name="T57" fmla="*/ 66 h 210"/>
                <a:gd name="T58" fmla="*/ 47 w 183"/>
                <a:gd name="T59" fmla="*/ 61 h 210"/>
                <a:gd name="T60" fmla="*/ 46 w 183"/>
                <a:gd name="T61" fmla="*/ 57 h 210"/>
                <a:gd name="T62" fmla="*/ 39 w 183"/>
                <a:gd name="T63" fmla="*/ 65 h 210"/>
                <a:gd name="T64" fmla="*/ 30 w 183"/>
                <a:gd name="T65" fmla="*/ 69 h 210"/>
                <a:gd name="T66" fmla="*/ 18 w 183"/>
                <a:gd name="T67" fmla="*/ 70 h 210"/>
                <a:gd name="T68" fmla="*/ 10 w 183"/>
                <a:gd name="T69" fmla="*/ 67 h 210"/>
                <a:gd name="T70" fmla="*/ 5 w 183"/>
                <a:gd name="T71" fmla="*/ 64 h 210"/>
                <a:gd name="T72" fmla="*/ 1 w 183"/>
                <a:gd name="T73" fmla="*/ 60 h 210"/>
                <a:gd name="T74" fmla="*/ 0 w 183"/>
                <a:gd name="T75" fmla="*/ 53 h 210"/>
                <a:gd name="T76" fmla="*/ 1 w 183"/>
                <a:gd name="T77" fmla="*/ 45 h 210"/>
                <a:gd name="T78" fmla="*/ 5 w 183"/>
                <a:gd name="T79" fmla="*/ 38 h 210"/>
                <a:gd name="T80" fmla="*/ 11 w 183"/>
                <a:gd name="T81" fmla="*/ 34 h 210"/>
                <a:gd name="T82" fmla="*/ 29 w 183"/>
                <a:gd name="T83" fmla="*/ 30 h 210"/>
                <a:gd name="T84" fmla="*/ 40 w 183"/>
                <a:gd name="T85" fmla="*/ 29 h 210"/>
                <a:gd name="T86" fmla="*/ 44 w 183"/>
                <a:gd name="T87" fmla="*/ 26 h 210"/>
                <a:gd name="T88" fmla="*/ 46 w 183"/>
                <a:gd name="T89" fmla="*/ 21 h 210"/>
                <a:gd name="T90" fmla="*/ 45 w 183"/>
                <a:gd name="T91" fmla="*/ 15 h 210"/>
                <a:gd name="T92" fmla="*/ 43 w 183"/>
                <a:gd name="T93" fmla="*/ 12 h 210"/>
                <a:gd name="T94" fmla="*/ 38 w 183"/>
                <a:gd name="T95" fmla="*/ 8 h 210"/>
                <a:gd name="T96" fmla="*/ 28 w 183"/>
                <a:gd name="T97" fmla="*/ 7 h 210"/>
                <a:gd name="T98" fmla="*/ 18 w 183"/>
                <a:gd name="T99" fmla="*/ 9 h 210"/>
                <a:gd name="T100" fmla="*/ 12 w 183"/>
                <a:gd name="T101" fmla="*/ 15 h 210"/>
                <a:gd name="T102" fmla="*/ 2 w 183"/>
                <a:gd name="T103" fmla="*/ 22 h 2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10">
                  <a:moveTo>
                    <a:pt x="137" y="96"/>
                  </a:moveTo>
                  <a:lnTo>
                    <a:pt x="136" y="96"/>
                  </a:lnTo>
                  <a:lnTo>
                    <a:pt x="133" y="100"/>
                  </a:lnTo>
                  <a:lnTo>
                    <a:pt x="127" y="102"/>
                  </a:lnTo>
                  <a:lnTo>
                    <a:pt x="121" y="104"/>
                  </a:lnTo>
                  <a:lnTo>
                    <a:pt x="115" y="105"/>
                  </a:lnTo>
                  <a:lnTo>
                    <a:pt x="84" y="111"/>
                  </a:lnTo>
                  <a:lnTo>
                    <a:pt x="54" y="116"/>
                  </a:lnTo>
                  <a:lnTo>
                    <a:pt x="47" y="119"/>
                  </a:lnTo>
                  <a:lnTo>
                    <a:pt x="42" y="121"/>
                  </a:lnTo>
                  <a:lnTo>
                    <a:pt x="37" y="125"/>
                  </a:lnTo>
                  <a:lnTo>
                    <a:pt x="32" y="129"/>
                  </a:lnTo>
                  <a:lnTo>
                    <a:pt x="29" y="133"/>
                  </a:lnTo>
                  <a:lnTo>
                    <a:pt x="26" y="139"/>
                  </a:lnTo>
                  <a:lnTo>
                    <a:pt x="25" y="144"/>
                  </a:lnTo>
                  <a:lnTo>
                    <a:pt x="24" y="150"/>
                  </a:lnTo>
                  <a:lnTo>
                    <a:pt x="25" y="159"/>
                  </a:lnTo>
                  <a:lnTo>
                    <a:pt x="27" y="167"/>
                  </a:lnTo>
                  <a:lnTo>
                    <a:pt x="31" y="174"/>
                  </a:lnTo>
                  <a:lnTo>
                    <a:pt x="37" y="180"/>
                  </a:lnTo>
                  <a:lnTo>
                    <a:pt x="44" y="184"/>
                  </a:lnTo>
                  <a:lnTo>
                    <a:pt x="52" y="187"/>
                  </a:lnTo>
                  <a:lnTo>
                    <a:pt x="59" y="189"/>
                  </a:lnTo>
                  <a:lnTo>
                    <a:pt x="68" y="190"/>
                  </a:lnTo>
                  <a:lnTo>
                    <a:pt x="74" y="189"/>
                  </a:lnTo>
                  <a:lnTo>
                    <a:pt x="82" y="189"/>
                  </a:lnTo>
                  <a:lnTo>
                    <a:pt x="88" y="187"/>
                  </a:lnTo>
                  <a:lnTo>
                    <a:pt x="94" y="186"/>
                  </a:lnTo>
                  <a:lnTo>
                    <a:pt x="100" y="184"/>
                  </a:lnTo>
                  <a:lnTo>
                    <a:pt x="106" y="181"/>
                  </a:lnTo>
                  <a:lnTo>
                    <a:pt x="111" y="177"/>
                  </a:lnTo>
                  <a:lnTo>
                    <a:pt x="116" y="173"/>
                  </a:lnTo>
                  <a:lnTo>
                    <a:pt x="121" y="169"/>
                  </a:lnTo>
                  <a:lnTo>
                    <a:pt x="125" y="165"/>
                  </a:lnTo>
                  <a:lnTo>
                    <a:pt x="128" y="159"/>
                  </a:lnTo>
                  <a:lnTo>
                    <a:pt x="132" y="154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7" y="135"/>
                  </a:lnTo>
                  <a:lnTo>
                    <a:pt x="137" y="128"/>
                  </a:lnTo>
                  <a:lnTo>
                    <a:pt x="137" y="96"/>
                  </a:lnTo>
                  <a:close/>
                  <a:moveTo>
                    <a:pt x="7" y="67"/>
                  </a:moveTo>
                  <a:lnTo>
                    <a:pt x="8" y="59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5" y="37"/>
                  </a:lnTo>
                  <a:lnTo>
                    <a:pt x="18" y="31"/>
                  </a:lnTo>
                  <a:lnTo>
                    <a:pt x="22" y="25"/>
                  </a:lnTo>
                  <a:lnTo>
                    <a:pt x="27" y="21"/>
                  </a:lnTo>
                  <a:lnTo>
                    <a:pt x="32" y="17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57" y="5"/>
                  </a:lnTo>
                  <a:lnTo>
                    <a:pt x="71" y="1"/>
                  </a:lnTo>
                  <a:lnTo>
                    <a:pt x="88" y="0"/>
                  </a:lnTo>
                  <a:lnTo>
                    <a:pt x="101" y="1"/>
                  </a:lnTo>
                  <a:lnTo>
                    <a:pt x="114" y="3"/>
                  </a:lnTo>
                  <a:lnTo>
                    <a:pt x="121" y="5"/>
                  </a:lnTo>
                  <a:lnTo>
                    <a:pt x="126" y="7"/>
                  </a:lnTo>
                  <a:lnTo>
                    <a:pt x="133" y="9"/>
                  </a:lnTo>
                  <a:lnTo>
                    <a:pt x="138" y="12"/>
                  </a:lnTo>
                  <a:lnTo>
                    <a:pt x="142" y="17"/>
                  </a:lnTo>
                  <a:lnTo>
                    <a:pt x="148" y="21"/>
                  </a:lnTo>
                  <a:lnTo>
                    <a:pt x="151" y="26"/>
                  </a:lnTo>
                  <a:lnTo>
                    <a:pt x="154" y="32"/>
                  </a:lnTo>
                  <a:lnTo>
                    <a:pt x="158" y="38"/>
                  </a:lnTo>
                  <a:lnTo>
                    <a:pt x="160" y="47"/>
                  </a:lnTo>
                  <a:lnTo>
                    <a:pt x="161" y="54"/>
                  </a:lnTo>
                  <a:lnTo>
                    <a:pt x="161" y="64"/>
                  </a:lnTo>
                  <a:lnTo>
                    <a:pt x="161" y="170"/>
                  </a:lnTo>
                  <a:lnTo>
                    <a:pt x="162" y="173"/>
                  </a:lnTo>
                  <a:lnTo>
                    <a:pt x="162" y="176"/>
                  </a:lnTo>
                  <a:lnTo>
                    <a:pt x="163" y="179"/>
                  </a:lnTo>
                  <a:lnTo>
                    <a:pt x="165" y="181"/>
                  </a:lnTo>
                  <a:lnTo>
                    <a:pt x="166" y="182"/>
                  </a:lnTo>
                  <a:lnTo>
                    <a:pt x="169" y="183"/>
                  </a:lnTo>
                  <a:lnTo>
                    <a:pt x="172" y="184"/>
                  </a:lnTo>
                  <a:lnTo>
                    <a:pt x="176" y="184"/>
                  </a:lnTo>
                  <a:lnTo>
                    <a:pt x="179" y="184"/>
                  </a:lnTo>
                  <a:lnTo>
                    <a:pt x="183" y="183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4"/>
                  </a:lnTo>
                  <a:lnTo>
                    <a:pt x="152" y="202"/>
                  </a:lnTo>
                  <a:lnTo>
                    <a:pt x="148" y="199"/>
                  </a:lnTo>
                  <a:lnTo>
                    <a:pt x="143" y="195"/>
                  </a:lnTo>
                  <a:lnTo>
                    <a:pt x="141" y="190"/>
                  </a:lnTo>
                  <a:lnTo>
                    <a:pt x="140" y="184"/>
                  </a:lnTo>
                  <a:lnTo>
                    <a:pt x="139" y="177"/>
                  </a:lnTo>
                  <a:lnTo>
                    <a:pt x="139" y="170"/>
                  </a:lnTo>
                  <a:lnTo>
                    <a:pt x="138" y="170"/>
                  </a:lnTo>
                  <a:lnTo>
                    <a:pt x="132" y="180"/>
                  </a:lnTo>
                  <a:lnTo>
                    <a:pt x="125" y="187"/>
                  </a:lnTo>
                  <a:lnTo>
                    <a:pt x="118" y="194"/>
                  </a:lnTo>
                  <a:lnTo>
                    <a:pt x="110" y="200"/>
                  </a:lnTo>
                  <a:lnTo>
                    <a:pt x="101" y="204"/>
                  </a:lnTo>
                  <a:lnTo>
                    <a:pt x="91" y="208"/>
                  </a:lnTo>
                  <a:lnTo>
                    <a:pt x="80" y="210"/>
                  </a:lnTo>
                  <a:lnTo>
                    <a:pt x="66" y="210"/>
                  </a:lnTo>
                  <a:lnTo>
                    <a:pt x="53" y="210"/>
                  </a:lnTo>
                  <a:lnTo>
                    <a:pt x="40" y="207"/>
                  </a:lnTo>
                  <a:lnTo>
                    <a:pt x="34" y="206"/>
                  </a:lnTo>
                  <a:lnTo>
                    <a:pt x="29" y="202"/>
                  </a:lnTo>
                  <a:lnTo>
                    <a:pt x="24" y="200"/>
                  </a:lnTo>
                  <a:lnTo>
                    <a:pt x="19" y="197"/>
                  </a:lnTo>
                  <a:lnTo>
                    <a:pt x="15" y="193"/>
                  </a:lnTo>
                  <a:lnTo>
                    <a:pt x="11" y="188"/>
                  </a:lnTo>
                  <a:lnTo>
                    <a:pt x="7" y="184"/>
                  </a:lnTo>
                  <a:lnTo>
                    <a:pt x="4" y="179"/>
                  </a:lnTo>
                  <a:lnTo>
                    <a:pt x="2" y="172"/>
                  </a:lnTo>
                  <a:lnTo>
                    <a:pt x="1" y="167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3"/>
                  </a:lnTo>
                  <a:lnTo>
                    <a:pt x="2" y="134"/>
                  </a:lnTo>
                  <a:lnTo>
                    <a:pt x="4" y="127"/>
                  </a:lnTo>
                  <a:lnTo>
                    <a:pt x="8" y="120"/>
                  </a:lnTo>
                  <a:lnTo>
                    <a:pt x="14" y="115"/>
                  </a:lnTo>
                  <a:lnTo>
                    <a:pt x="19" y="109"/>
                  </a:lnTo>
                  <a:lnTo>
                    <a:pt x="26" y="105"/>
                  </a:lnTo>
                  <a:lnTo>
                    <a:pt x="33" y="102"/>
                  </a:lnTo>
                  <a:lnTo>
                    <a:pt x="50" y="96"/>
                  </a:lnTo>
                  <a:lnTo>
                    <a:pt x="67" y="93"/>
                  </a:lnTo>
                  <a:lnTo>
                    <a:pt x="86" y="91"/>
                  </a:lnTo>
                  <a:lnTo>
                    <a:pt x="106" y="89"/>
                  </a:lnTo>
                  <a:lnTo>
                    <a:pt x="113" y="88"/>
                  </a:lnTo>
                  <a:lnTo>
                    <a:pt x="119" y="87"/>
                  </a:lnTo>
                  <a:lnTo>
                    <a:pt x="124" y="85"/>
                  </a:lnTo>
                  <a:lnTo>
                    <a:pt x="128" y="82"/>
                  </a:lnTo>
                  <a:lnTo>
                    <a:pt x="133" y="79"/>
                  </a:lnTo>
                  <a:lnTo>
                    <a:pt x="135" y="75"/>
                  </a:lnTo>
                  <a:lnTo>
                    <a:pt x="136" y="68"/>
                  </a:lnTo>
                  <a:lnTo>
                    <a:pt x="137" y="62"/>
                  </a:lnTo>
                  <a:lnTo>
                    <a:pt x="137" y="55"/>
                  </a:lnTo>
                  <a:lnTo>
                    <a:pt x="136" y="50"/>
                  </a:lnTo>
                  <a:lnTo>
                    <a:pt x="135" y="46"/>
                  </a:lnTo>
                  <a:lnTo>
                    <a:pt x="133" y="41"/>
                  </a:lnTo>
                  <a:lnTo>
                    <a:pt x="131" y="38"/>
                  </a:lnTo>
                  <a:lnTo>
                    <a:pt x="128" y="35"/>
                  </a:lnTo>
                  <a:lnTo>
                    <a:pt x="125" y="32"/>
                  </a:lnTo>
                  <a:lnTo>
                    <a:pt x="122" y="30"/>
                  </a:lnTo>
                  <a:lnTo>
                    <a:pt x="114" y="25"/>
                  </a:lnTo>
                  <a:lnTo>
                    <a:pt x="106" y="23"/>
                  </a:lnTo>
                  <a:lnTo>
                    <a:pt x="96" y="21"/>
                  </a:lnTo>
                  <a:lnTo>
                    <a:pt x="85" y="21"/>
                  </a:lnTo>
                  <a:lnTo>
                    <a:pt x="74" y="22"/>
                  </a:lnTo>
                  <a:lnTo>
                    <a:pt x="65" y="23"/>
                  </a:lnTo>
                  <a:lnTo>
                    <a:pt x="55" y="27"/>
                  </a:lnTo>
                  <a:lnTo>
                    <a:pt x="47" y="32"/>
                  </a:lnTo>
                  <a:lnTo>
                    <a:pt x="41" y="38"/>
                  </a:lnTo>
                  <a:lnTo>
                    <a:pt x="37" y="46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0" name="Freeform 95"/>
            <p:cNvSpPr>
              <a:spLocks/>
            </p:cNvSpPr>
            <p:nvPr userDrawn="1"/>
          </p:nvSpPr>
          <p:spPr bwMode="auto">
            <a:xfrm>
              <a:off x="4233" y="3839"/>
              <a:ext cx="59" cy="66"/>
            </a:xfrm>
            <a:custGeom>
              <a:avLst/>
              <a:gdLst>
                <a:gd name="T0" fmla="*/ 0 w 177"/>
                <a:gd name="T1" fmla="*/ 0 h 198"/>
                <a:gd name="T2" fmla="*/ 9 w 177"/>
                <a:gd name="T3" fmla="*/ 0 h 198"/>
                <a:gd name="T4" fmla="*/ 30 w 177"/>
                <a:gd name="T5" fmla="*/ 58 h 198"/>
                <a:gd name="T6" fmla="*/ 30 w 177"/>
                <a:gd name="T7" fmla="*/ 58 h 198"/>
                <a:gd name="T8" fmla="*/ 51 w 177"/>
                <a:gd name="T9" fmla="*/ 0 h 198"/>
                <a:gd name="T10" fmla="*/ 59 w 177"/>
                <a:gd name="T11" fmla="*/ 0 h 198"/>
                <a:gd name="T12" fmla="*/ 34 w 177"/>
                <a:gd name="T13" fmla="*/ 66 h 198"/>
                <a:gd name="T14" fmla="*/ 25 w 177"/>
                <a:gd name="T15" fmla="*/ 66 h 198"/>
                <a:gd name="T16" fmla="*/ 0 w 177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1" name="Freeform 96"/>
            <p:cNvSpPr>
              <a:spLocks noEditPoints="1"/>
            </p:cNvSpPr>
            <p:nvPr userDrawn="1"/>
          </p:nvSpPr>
          <p:spPr bwMode="auto">
            <a:xfrm>
              <a:off x="4296" y="3837"/>
              <a:ext cx="63" cy="71"/>
            </a:xfrm>
            <a:custGeom>
              <a:avLst/>
              <a:gdLst>
                <a:gd name="T0" fmla="*/ 9 w 188"/>
                <a:gd name="T1" fmla="*/ 41 h 211"/>
                <a:gd name="T2" fmla="*/ 10 w 188"/>
                <a:gd name="T3" fmla="*/ 48 h 211"/>
                <a:gd name="T4" fmla="*/ 14 w 188"/>
                <a:gd name="T5" fmla="*/ 55 h 211"/>
                <a:gd name="T6" fmla="*/ 19 w 188"/>
                <a:gd name="T7" fmla="*/ 60 h 211"/>
                <a:gd name="T8" fmla="*/ 26 w 188"/>
                <a:gd name="T9" fmla="*/ 63 h 211"/>
                <a:gd name="T10" fmla="*/ 34 w 188"/>
                <a:gd name="T11" fmla="*/ 64 h 211"/>
                <a:gd name="T12" fmla="*/ 42 w 188"/>
                <a:gd name="T13" fmla="*/ 62 h 211"/>
                <a:gd name="T14" fmla="*/ 47 w 188"/>
                <a:gd name="T15" fmla="*/ 57 h 211"/>
                <a:gd name="T16" fmla="*/ 52 w 188"/>
                <a:gd name="T17" fmla="*/ 50 h 211"/>
                <a:gd name="T18" fmla="*/ 54 w 188"/>
                <a:gd name="T19" fmla="*/ 43 h 211"/>
                <a:gd name="T20" fmla="*/ 55 w 188"/>
                <a:gd name="T21" fmla="*/ 35 h 211"/>
                <a:gd name="T22" fmla="*/ 54 w 188"/>
                <a:gd name="T23" fmla="*/ 28 h 211"/>
                <a:gd name="T24" fmla="*/ 52 w 188"/>
                <a:gd name="T25" fmla="*/ 21 h 211"/>
                <a:gd name="T26" fmla="*/ 47 w 188"/>
                <a:gd name="T27" fmla="*/ 14 h 211"/>
                <a:gd name="T28" fmla="*/ 42 w 188"/>
                <a:gd name="T29" fmla="*/ 9 h 211"/>
                <a:gd name="T30" fmla="*/ 34 w 188"/>
                <a:gd name="T31" fmla="*/ 7 h 211"/>
                <a:gd name="T32" fmla="*/ 26 w 188"/>
                <a:gd name="T33" fmla="*/ 8 h 211"/>
                <a:gd name="T34" fmla="*/ 19 w 188"/>
                <a:gd name="T35" fmla="*/ 11 h 211"/>
                <a:gd name="T36" fmla="*/ 14 w 188"/>
                <a:gd name="T37" fmla="*/ 16 h 211"/>
                <a:gd name="T38" fmla="*/ 10 w 188"/>
                <a:gd name="T39" fmla="*/ 23 h 211"/>
                <a:gd name="T40" fmla="*/ 9 w 188"/>
                <a:gd name="T41" fmla="*/ 30 h 211"/>
                <a:gd name="T42" fmla="*/ 63 w 188"/>
                <a:gd name="T43" fmla="*/ 35 h 211"/>
                <a:gd name="T44" fmla="*/ 62 w 188"/>
                <a:gd name="T45" fmla="*/ 46 h 211"/>
                <a:gd name="T46" fmla="*/ 58 w 188"/>
                <a:gd name="T47" fmla="*/ 55 h 211"/>
                <a:gd name="T48" fmla="*/ 53 w 188"/>
                <a:gd name="T49" fmla="*/ 63 h 211"/>
                <a:gd name="T50" fmla="*/ 45 w 188"/>
                <a:gd name="T51" fmla="*/ 68 h 211"/>
                <a:gd name="T52" fmla="*/ 36 w 188"/>
                <a:gd name="T53" fmla="*/ 71 h 211"/>
                <a:gd name="T54" fmla="*/ 24 w 188"/>
                <a:gd name="T55" fmla="*/ 70 h 211"/>
                <a:gd name="T56" fmla="*/ 15 w 188"/>
                <a:gd name="T57" fmla="*/ 67 h 211"/>
                <a:gd name="T58" fmla="*/ 8 w 188"/>
                <a:gd name="T59" fmla="*/ 61 h 211"/>
                <a:gd name="T60" fmla="*/ 3 w 188"/>
                <a:gd name="T61" fmla="*/ 52 h 211"/>
                <a:gd name="T62" fmla="*/ 1 w 188"/>
                <a:gd name="T63" fmla="*/ 43 h 211"/>
                <a:gd name="T64" fmla="*/ 0 w 188"/>
                <a:gd name="T65" fmla="*/ 32 h 211"/>
                <a:gd name="T66" fmla="*/ 2 w 188"/>
                <a:gd name="T67" fmla="*/ 22 h 211"/>
                <a:gd name="T68" fmla="*/ 6 w 188"/>
                <a:gd name="T69" fmla="*/ 13 h 211"/>
                <a:gd name="T70" fmla="*/ 13 w 188"/>
                <a:gd name="T71" fmla="*/ 6 h 211"/>
                <a:gd name="T72" fmla="*/ 21 w 188"/>
                <a:gd name="T73" fmla="*/ 2 h 211"/>
                <a:gd name="T74" fmla="*/ 32 w 188"/>
                <a:gd name="T75" fmla="*/ 0 h 211"/>
                <a:gd name="T76" fmla="*/ 42 w 188"/>
                <a:gd name="T77" fmla="*/ 2 h 211"/>
                <a:gd name="T78" fmla="*/ 50 w 188"/>
                <a:gd name="T79" fmla="*/ 6 h 211"/>
                <a:gd name="T80" fmla="*/ 57 w 188"/>
                <a:gd name="T81" fmla="*/ 13 h 211"/>
                <a:gd name="T82" fmla="*/ 61 w 188"/>
                <a:gd name="T83" fmla="*/ 22 h 211"/>
                <a:gd name="T84" fmla="*/ 63 w 188"/>
                <a:gd name="T85" fmla="*/ 32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11">
                  <a:moveTo>
                    <a:pt x="25" y="105"/>
                  </a:moveTo>
                  <a:lnTo>
                    <a:pt x="25" y="114"/>
                  </a:lnTo>
                  <a:lnTo>
                    <a:pt x="26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8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2" y="174"/>
                  </a:lnTo>
                  <a:lnTo>
                    <a:pt x="57" y="179"/>
                  </a:lnTo>
                  <a:lnTo>
                    <a:pt x="64" y="183"/>
                  </a:lnTo>
                  <a:lnTo>
                    <a:pt x="71" y="186"/>
                  </a:lnTo>
                  <a:lnTo>
                    <a:pt x="78" y="188"/>
                  </a:lnTo>
                  <a:lnTo>
                    <a:pt x="86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8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7" y="174"/>
                  </a:lnTo>
                  <a:lnTo>
                    <a:pt x="141" y="169"/>
                  </a:lnTo>
                  <a:lnTo>
                    <a:pt x="147" y="163"/>
                  </a:lnTo>
                  <a:lnTo>
                    <a:pt x="150" y="157"/>
                  </a:lnTo>
                  <a:lnTo>
                    <a:pt x="154" y="150"/>
                  </a:lnTo>
                  <a:lnTo>
                    <a:pt x="156" y="144"/>
                  </a:lnTo>
                  <a:lnTo>
                    <a:pt x="160" y="136"/>
                  </a:lnTo>
                  <a:lnTo>
                    <a:pt x="161" y="129"/>
                  </a:lnTo>
                  <a:lnTo>
                    <a:pt x="163" y="121"/>
                  </a:lnTo>
                  <a:lnTo>
                    <a:pt x="164" y="114"/>
                  </a:lnTo>
                  <a:lnTo>
                    <a:pt x="164" y="105"/>
                  </a:lnTo>
                  <a:lnTo>
                    <a:pt x="164" y="98"/>
                  </a:lnTo>
                  <a:lnTo>
                    <a:pt x="163" y="90"/>
                  </a:lnTo>
                  <a:lnTo>
                    <a:pt x="161" y="82"/>
                  </a:lnTo>
                  <a:lnTo>
                    <a:pt x="160" y="75"/>
                  </a:lnTo>
                  <a:lnTo>
                    <a:pt x="156" y="67"/>
                  </a:lnTo>
                  <a:lnTo>
                    <a:pt x="154" y="61"/>
                  </a:lnTo>
                  <a:lnTo>
                    <a:pt x="150" y="53"/>
                  </a:lnTo>
                  <a:lnTo>
                    <a:pt x="147" y="48"/>
                  </a:lnTo>
                  <a:lnTo>
                    <a:pt x="141" y="41"/>
                  </a:lnTo>
                  <a:lnTo>
                    <a:pt x="137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8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6" y="21"/>
                  </a:lnTo>
                  <a:lnTo>
                    <a:pt x="78" y="23"/>
                  </a:lnTo>
                  <a:lnTo>
                    <a:pt x="71" y="25"/>
                  </a:lnTo>
                  <a:lnTo>
                    <a:pt x="64" y="28"/>
                  </a:lnTo>
                  <a:lnTo>
                    <a:pt x="57" y="32"/>
                  </a:lnTo>
                  <a:lnTo>
                    <a:pt x="52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6" y="90"/>
                  </a:lnTo>
                  <a:lnTo>
                    <a:pt x="25" y="98"/>
                  </a:lnTo>
                  <a:lnTo>
                    <a:pt x="25" y="105"/>
                  </a:lnTo>
                  <a:close/>
                  <a:moveTo>
                    <a:pt x="188" y="105"/>
                  </a:moveTo>
                  <a:lnTo>
                    <a:pt x="188" y="116"/>
                  </a:lnTo>
                  <a:lnTo>
                    <a:pt x="187" y="127"/>
                  </a:lnTo>
                  <a:lnTo>
                    <a:pt x="185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9" y="172"/>
                  </a:lnTo>
                  <a:lnTo>
                    <a:pt x="164" y="180"/>
                  </a:lnTo>
                  <a:lnTo>
                    <a:pt x="158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6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3" y="209"/>
                  </a:lnTo>
                  <a:lnTo>
                    <a:pt x="64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8" y="193"/>
                  </a:lnTo>
                  <a:lnTo>
                    <a:pt x="31" y="186"/>
                  </a:lnTo>
                  <a:lnTo>
                    <a:pt x="25" y="180"/>
                  </a:lnTo>
                  <a:lnTo>
                    <a:pt x="19" y="172"/>
                  </a:lnTo>
                  <a:lnTo>
                    <a:pt x="14" y="163"/>
                  </a:lnTo>
                  <a:lnTo>
                    <a:pt x="10" y="155"/>
                  </a:lnTo>
                  <a:lnTo>
                    <a:pt x="6" y="146"/>
                  </a:lnTo>
                  <a:lnTo>
                    <a:pt x="4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5"/>
                  </a:lnTo>
                  <a:lnTo>
                    <a:pt x="4" y="75"/>
                  </a:lnTo>
                  <a:lnTo>
                    <a:pt x="6" y="65"/>
                  </a:lnTo>
                  <a:lnTo>
                    <a:pt x="10" y="55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5" y="32"/>
                  </a:lnTo>
                  <a:lnTo>
                    <a:pt x="31" y="25"/>
                  </a:lnTo>
                  <a:lnTo>
                    <a:pt x="38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8" y="25"/>
                  </a:lnTo>
                  <a:lnTo>
                    <a:pt x="164" y="32"/>
                  </a:lnTo>
                  <a:lnTo>
                    <a:pt x="169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5" y="75"/>
                  </a:lnTo>
                  <a:lnTo>
                    <a:pt x="187" y="85"/>
                  </a:lnTo>
                  <a:lnTo>
                    <a:pt x="188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2" name="Freeform 97"/>
            <p:cNvSpPr>
              <a:spLocks noEditPoints="1"/>
            </p:cNvSpPr>
            <p:nvPr userDrawn="1"/>
          </p:nvSpPr>
          <p:spPr bwMode="auto">
            <a:xfrm>
              <a:off x="4368" y="3814"/>
              <a:ext cx="61" cy="93"/>
            </a:xfrm>
            <a:custGeom>
              <a:avLst/>
              <a:gdLst>
                <a:gd name="T0" fmla="*/ 33 w 182"/>
                <a:gd name="T1" fmla="*/ 86 h 280"/>
                <a:gd name="T2" fmla="*/ 38 w 182"/>
                <a:gd name="T3" fmla="*/ 85 h 280"/>
                <a:gd name="T4" fmla="*/ 43 w 182"/>
                <a:gd name="T5" fmla="*/ 83 h 280"/>
                <a:gd name="T6" fmla="*/ 46 w 182"/>
                <a:gd name="T7" fmla="*/ 79 h 280"/>
                <a:gd name="T8" fmla="*/ 49 w 182"/>
                <a:gd name="T9" fmla="*/ 75 h 280"/>
                <a:gd name="T10" fmla="*/ 51 w 182"/>
                <a:gd name="T11" fmla="*/ 71 h 280"/>
                <a:gd name="T12" fmla="*/ 53 w 182"/>
                <a:gd name="T13" fmla="*/ 63 h 280"/>
                <a:gd name="T14" fmla="*/ 53 w 182"/>
                <a:gd name="T15" fmla="*/ 53 h 280"/>
                <a:gd name="T16" fmla="*/ 51 w 182"/>
                <a:gd name="T17" fmla="*/ 46 h 280"/>
                <a:gd name="T18" fmla="*/ 49 w 182"/>
                <a:gd name="T19" fmla="*/ 41 h 280"/>
                <a:gd name="T20" fmla="*/ 46 w 182"/>
                <a:gd name="T21" fmla="*/ 37 h 280"/>
                <a:gd name="T22" fmla="*/ 43 w 182"/>
                <a:gd name="T23" fmla="*/ 34 h 280"/>
                <a:gd name="T24" fmla="*/ 38 w 182"/>
                <a:gd name="T25" fmla="*/ 32 h 280"/>
                <a:gd name="T26" fmla="*/ 33 w 182"/>
                <a:gd name="T27" fmla="*/ 30 h 280"/>
                <a:gd name="T28" fmla="*/ 27 w 182"/>
                <a:gd name="T29" fmla="*/ 30 h 280"/>
                <a:gd name="T30" fmla="*/ 22 w 182"/>
                <a:gd name="T31" fmla="*/ 32 h 280"/>
                <a:gd name="T32" fmla="*/ 18 w 182"/>
                <a:gd name="T33" fmla="*/ 34 h 280"/>
                <a:gd name="T34" fmla="*/ 14 w 182"/>
                <a:gd name="T35" fmla="*/ 37 h 280"/>
                <a:gd name="T36" fmla="*/ 12 w 182"/>
                <a:gd name="T37" fmla="*/ 41 h 280"/>
                <a:gd name="T38" fmla="*/ 10 w 182"/>
                <a:gd name="T39" fmla="*/ 46 h 280"/>
                <a:gd name="T40" fmla="*/ 8 w 182"/>
                <a:gd name="T41" fmla="*/ 53 h 280"/>
                <a:gd name="T42" fmla="*/ 8 w 182"/>
                <a:gd name="T43" fmla="*/ 63 h 280"/>
                <a:gd name="T44" fmla="*/ 10 w 182"/>
                <a:gd name="T45" fmla="*/ 71 h 280"/>
                <a:gd name="T46" fmla="*/ 12 w 182"/>
                <a:gd name="T47" fmla="*/ 75 h 280"/>
                <a:gd name="T48" fmla="*/ 14 w 182"/>
                <a:gd name="T49" fmla="*/ 79 h 280"/>
                <a:gd name="T50" fmla="*/ 18 w 182"/>
                <a:gd name="T51" fmla="*/ 83 h 280"/>
                <a:gd name="T52" fmla="*/ 22 w 182"/>
                <a:gd name="T53" fmla="*/ 85 h 280"/>
                <a:gd name="T54" fmla="*/ 27 w 182"/>
                <a:gd name="T55" fmla="*/ 86 h 280"/>
                <a:gd name="T56" fmla="*/ 61 w 182"/>
                <a:gd name="T57" fmla="*/ 91 h 280"/>
                <a:gd name="T58" fmla="*/ 54 w 182"/>
                <a:gd name="T59" fmla="*/ 79 h 280"/>
                <a:gd name="T60" fmla="*/ 52 w 182"/>
                <a:gd name="T61" fmla="*/ 82 h 280"/>
                <a:gd name="T62" fmla="*/ 47 w 182"/>
                <a:gd name="T63" fmla="*/ 87 h 280"/>
                <a:gd name="T64" fmla="*/ 41 w 182"/>
                <a:gd name="T65" fmla="*/ 91 h 280"/>
                <a:gd name="T66" fmla="*/ 33 w 182"/>
                <a:gd name="T67" fmla="*/ 93 h 280"/>
                <a:gd name="T68" fmla="*/ 26 w 182"/>
                <a:gd name="T69" fmla="*/ 93 h 280"/>
                <a:gd name="T70" fmla="*/ 19 w 182"/>
                <a:gd name="T71" fmla="*/ 92 h 280"/>
                <a:gd name="T72" fmla="*/ 14 w 182"/>
                <a:gd name="T73" fmla="*/ 89 h 280"/>
                <a:gd name="T74" fmla="*/ 9 w 182"/>
                <a:gd name="T75" fmla="*/ 85 h 280"/>
                <a:gd name="T76" fmla="*/ 5 w 182"/>
                <a:gd name="T77" fmla="*/ 80 h 280"/>
                <a:gd name="T78" fmla="*/ 3 w 182"/>
                <a:gd name="T79" fmla="*/ 75 h 280"/>
                <a:gd name="T80" fmla="*/ 1 w 182"/>
                <a:gd name="T81" fmla="*/ 68 h 280"/>
                <a:gd name="T82" fmla="*/ 0 w 182"/>
                <a:gd name="T83" fmla="*/ 62 h 280"/>
                <a:gd name="T84" fmla="*/ 0 w 182"/>
                <a:gd name="T85" fmla="*/ 55 h 280"/>
                <a:gd name="T86" fmla="*/ 1 w 182"/>
                <a:gd name="T87" fmla="*/ 48 h 280"/>
                <a:gd name="T88" fmla="*/ 3 w 182"/>
                <a:gd name="T89" fmla="*/ 42 h 280"/>
                <a:gd name="T90" fmla="*/ 5 w 182"/>
                <a:gd name="T91" fmla="*/ 36 h 280"/>
                <a:gd name="T92" fmla="*/ 9 w 182"/>
                <a:gd name="T93" fmla="*/ 32 h 280"/>
                <a:gd name="T94" fmla="*/ 14 w 182"/>
                <a:gd name="T95" fmla="*/ 28 h 280"/>
                <a:gd name="T96" fmla="*/ 19 w 182"/>
                <a:gd name="T97" fmla="*/ 25 h 280"/>
                <a:gd name="T98" fmla="*/ 26 w 182"/>
                <a:gd name="T99" fmla="*/ 24 h 280"/>
                <a:gd name="T100" fmla="*/ 33 w 182"/>
                <a:gd name="T101" fmla="*/ 24 h 280"/>
                <a:gd name="T102" fmla="*/ 41 w 182"/>
                <a:gd name="T103" fmla="*/ 26 h 280"/>
                <a:gd name="T104" fmla="*/ 47 w 182"/>
                <a:gd name="T105" fmla="*/ 29 h 280"/>
                <a:gd name="T106" fmla="*/ 51 w 182"/>
                <a:gd name="T107" fmla="*/ 35 h 280"/>
                <a:gd name="T108" fmla="*/ 53 w 182"/>
                <a:gd name="T109" fmla="*/ 38 h 280"/>
                <a:gd name="T110" fmla="*/ 61 w 182"/>
                <a:gd name="T111" fmla="*/ 0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2" h="280">
                  <a:moveTo>
                    <a:pt x="88" y="260"/>
                  </a:moveTo>
                  <a:lnTo>
                    <a:pt x="98" y="259"/>
                  </a:lnTo>
                  <a:lnTo>
                    <a:pt x="107" y="258"/>
                  </a:lnTo>
                  <a:lnTo>
                    <a:pt x="114" y="256"/>
                  </a:lnTo>
                  <a:lnTo>
                    <a:pt x="121" y="253"/>
                  </a:lnTo>
                  <a:lnTo>
                    <a:pt x="127" y="249"/>
                  </a:lnTo>
                  <a:lnTo>
                    <a:pt x="133" y="244"/>
                  </a:lnTo>
                  <a:lnTo>
                    <a:pt x="138" y="239"/>
                  </a:lnTo>
                  <a:lnTo>
                    <a:pt x="142" y="233"/>
                  </a:lnTo>
                  <a:lnTo>
                    <a:pt x="147" y="227"/>
                  </a:lnTo>
                  <a:lnTo>
                    <a:pt x="150" y="220"/>
                  </a:lnTo>
                  <a:lnTo>
                    <a:pt x="152" y="213"/>
                  </a:lnTo>
                  <a:lnTo>
                    <a:pt x="154" y="206"/>
                  </a:lnTo>
                  <a:lnTo>
                    <a:pt x="158" y="191"/>
                  </a:lnTo>
                  <a:lnTo>
                    <a:pt x="159" y="175"/>
                  </a:lnTo>
                  <a:lnTo>
                    <a:pt x="158" y="160"/>
                  </a:lnTo>
                  <a:lnTo>
                    <a:pt x="154" y="145"/>
                  </a:lnTo>
                  <a:lnTo>
                    <a:pt x="152" y="137"/>
                  </a:lnTo>
                  <a:lnTo>
                    <a:pt x="150" y="131"/>
                  </a:lnTo>
                  <a:lnTo>
                    <a:pt x="147" y="124"/>
                  </a:lnTo>
                  <a:lnTo>
                    <a:pt x="142" y="118"/>
                  </a:lnTo>
                  <a:lnTo>
                    <a:pt x="138" y="112"/>
                  </a:lnTo>
                  <a:lnTo>
                    <a:pt x="133" y="107"/>
                  </a:lnTo>
                  <a:lnTo>
                    <a:pt x="127" y="102"/>
                  </a:lnTo>
                  <a:lnTo>
                    <a:pt x="121" y="98"/>
                  </a:lnTo>
                  <a:lnTo>
                    <a:pt x="114" y="95"/>
                  </a:lnTo>
                  <a:lnTo>
                    <a:pt x="107" y="93"/>
                  </a:lnTo>
                  <a:lnTo>
                    <a:pt x="98" y="91"/>
                  </a:lnTo>
                  <a:lnTo>
                    <a:pt x="88" y="91"/>
                  </a:lnTo>
                  <a:lnTo>
                    <a:pt x="80" y="91"/>
                  </a:lnTo>
                  <a:lnTo>
                    <a:pt x="72" y="93"/>
                  </a:lnTo>
                  <a:lnTo>
                    <a:pt x="66" y="95"/>
                  </a:lnTo>
                  <a:lnTo>
                    <a:pt x="59" y="98"/>
                  </a:lnTo>
                  <a:lnTo>
                    <a:pt x="53" y="102"/>
                  </a:lnTo>
                  <a:lnTo>
                    <a:pt x="47" y="107"/>
                  </a:lnTo>
                  <a:lnTo>
                    <a:pt x="43" y="112"/>
                  </a:lnTo>
                  <a:lnTo>
                    <a:pt x="39" y="118"/>
                  </a:lnTo>
                  <a:lnTo>
                    <a:pt x="35" y="124"/>
                  </a:lnTo>
                  <a:lnTo>
                    <a:pt x="32" y="131"/>
                  </a:lnTo>
                  <a:lnTo>
                    <a:pt x="29" y="137"/>
                  </a:lnTo>
                  <a:lnTo>
                    <a:pt x="27" y="145"/>
                  </a:lnTo>
                  <a:lnTo>
                    <a:pt x="25" y="160"/>
                  </a:lnTo>
                  <a:lnTo>
                    <a:pt x="24" y="175"/>
                  </a:lnTo>
                  <a:lnTo>
                    <a:pt x="25" y="191"/>
                  </a:lnTo>
                  <a:lnTo>
                    <a:pt x="27" y="206"/>
                  </a:lnTo>
                  <a:lnTo>
                    <a:pt x="29" y="213"/>
                  </a:lnTo>
                  <a:lnTo>
                    <a:pt x="32" y="220"/>
                  </a:lnTo>
                  <a:lnTo>
                    <a:pt x="35" y="227"/>
                  </a:lnTo>
                  <a:lnTo>
                    <a:pt x="39" y="233"/>
                  </a:lnTo>
                  <a:lnTo>
                    <a:pt x="43" y="239"/>
                  </a:lnTo>
                  <a:lnTo>
                    <a:pt x="47" y="244"/>
                  </a:lnTo>
                  <a:lnTo>
                    <a:pt x="53" y="249"/>
                  </a:lnTo>
                  <a:lnTo>
                    <a:pt x="59" y="253"/>
                  </a:lnTo>
                  <a:lnTo>
                    <a:pt x="66" y="256"/>
                  </a:lnTo>
                  <a:lnTo>
                    <a:pt x="72" y="258"/>
                  </a:lnTo>
                  <a:lnTo>
                    <a:pt x="80" y="259"/>
                  </a:lnTo>
                  <a:lnTo>
                    <a:pt x="88" y="260"/>
                  </a:lnTo>
                  <a:close/>
                  <a:moveTo>
                    <a:pt x="182" y="274"/>
                  </a:moveTo>
                  <a:lnTo>
                    <a:pt x="160" y="274"/>
                  </a:lnTo>
                  <a:lnTo>
                    <a:pt x="160" y="237"/>
                  </a:lnTo>
                  <a:lnTo>
                    <a:pt x="154" y="246"/>
                  </a:lnTo>
                  <a:lnTo>
                    <a:pt x="148" y="255"/>
                  </a:lnTo>
                  <a:lnTo>
                    <a:pt x="140" y="263"/>
                  </a:lnTo>
                  <a:lnTo>
                    <a:pt x="131" y="268"/>
                  </a:lnTo>
                  <a:lnTo>
                    <a:pt x="121" y="273"/>
                  </a:lnTo>
                  <a:lnTo>
                    <a:pt x="110" y="278"/>
                  </a:lnTo>
                  <a:lnTo>
                    <a:pt x="99" y="280"/>
                  </a:lnTo>
                  <a:lnTo>
                    <a:pt x="88" y="280"/>
                  </a:lnTo>
                  <a:lnTo>
                    <a:pt x="78" y="280"/>
                  </a:lnTo>
                  <a:lnTo>
                    <a:pt x="68" y="278"/>
                  </a:lnTo>
                  <a:lnTo>
                    <a:pt x="58" y="276"/>
                  </a:lnTo>
                  <a:lnTo>
                    <a:pt x="50" y="272"/>
                  </a:lnTo>
                  <a:lnTo>
                    <a:pt x="41" y="268"/>
                  </a:lnTo>
                  <a:lnTo>
                    <a:pt x="34" y="263"/>
                  </a:lnTo>
                  <a:lnTo>
                    <a:pt x="27" y="256"/>
                  </a:lnTo>
                  <a:lnTo>
                    <a:pt x="21" y="250"/>
                  </a:lnTo>
                  <a:lnTo>
                    <a:pt x="16" y="242"/>
                  </a:lnTo>
                  <a:lnTo>
                    <a:pt x="12" y="233"/>
                  </a:lnTo>
                  <a:lnTo>
                    <a:pt x="8" y="225"/>
                  </a:lnTo>
                  <a:lnTo>
                    <a:pt x="5" y="216"/>
                  </a:lnTo>
                  <a:lnTo>
                    <a:pt x="2" y="206"/>
                  </a:lnTo>
                  <a:lnTo>
                    <a:pt x="1" y="197"/>
                  </a:lnTo>
                  <a:lnTo>
                    <a:pt x="0" y="186"/>
                  </a:lnTo>
                  <a:lnTo>
                    <a:pt x="0" y="175"/>
                  </a:lnTo>
                  <a:lnTo>
                    <a:pt x="0" y="165"/>
                  </a:lnTo>
                  <a:lnTo>
                    <a:pt x="1" y="155"/>
                  </a:lnTo>
                  <a:lnTo>
                    <a:pt x="2" y="145"/>
                  </a:lnTo>
                  <a:lnTo>
                    <a:pt x="5" y="135"/>
                  </a:lnTo>
                  <a:lnTo>
                    <a:pt x="8" y="127"/>
                  </a:lnTo>
                  <a:lnTo>
                    <a:pt x="12" y="118"/>
                  </a:lnTo>
                  <a:lnTo>
                    <a:pt x="16" y="109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34" y="89"/>
                  </a:lnTo>
                  <a:lnTo>
                    <a:pt x="41" y="83"/>
                  </a:lnTo>
                  <a:lnTo>
                    <a:pt x="50" y="79"/>
                  </a:lnTo>
                  <a:lnTo>
                    <a:pt x="58" y="76"/>
                  </a:lnTo>
                  <a:lnTo>
                    <a:pt x="68" y="73"/>
                  </a:lnTo>
                  <a:lnTo>
                    <a:pt x="78" y="71"/>
                  </a:lnTo>
                  <a:lnTo>
                    <a:pt x="88" y="70"/>
                  </a:lnTo>
                  <a:lnTo>
                    <a:pt x="99" y="71"/>
                  </a:lnTo>
                  <a:lnTo>
                    <a:pt x="110" y="74"/>
                  </a:lnTo>
                  <a:lnTo>
                    <a:pt x="121" y="77"/>
                  </a:lnTo>
                  <a:lnTo>
                    <a:pt x="131" y="81"/>
                  </a:lnTo>
                  <a:lnTo>
                    <a:pt x="139" y="88"/>
                  </a:lnTo>
                  <a:lnTo>
                    <a:pt x="147" y="95"/>
                  </a:lnTo>
                  <a:lnTo>
                    <a:pt x="153" y="104"/>
                  </a:lnTo>
                  <a:lnTo>
                    <a:pt x="158" y="114"/>
                  </a:lnTo>
                  <a:lnTo>
                    <a:pt x="159" y="114"/>
                  </a:lnTo>
                  <a:lnTo>
                    <a:pt x="159" y="0"/>
                  </a:lnTo>
                  <a:lnTo>
                    <a:pt x="182" y="0"/>
                  </a:lnTo>
                  <a:lnTo>
                    <a:pt x="182" y="27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3" name="Freeform 98"/>
            <p:cNvSpPr>
              <a:spLocks noEditPoints="1"/>
            </p:cNvSpPr>
            <p:nvPr userDrawn="1"/>
          </p:nvSpPr>
          <p:spPr bwMode="auto">
            <a:xfrm>
              <a:off x="4482" y="3814"/>
              <a:ext cx="72" cy="91"/>
            </a:xfrm>
            <a:custGeom>
              <a:avLst/>
              <a:gdLst>
                <a:gd name="T0" fmla="*/ 41 w 216"/>
                <a:gd name="T1" fmla="*/ 44 h 274"/>
                <a:gd name="T2" fmla="*/ 49 w 216"/>
                <a:gd name="T3" fmla="*/ 42 h 274"/>
                <a:gd name="T4" fmla="*/ 55 w 216"/>
                <a:gd name="T5" fmla="*/ 39 h 274"/>
                <a:gd name="T6" fmla="*/ 58 w 216"/>
                <a:gd name="T7" fmla="*/ 36 h 274"/>
                <a:gd name="T8" fmla="*/ 59 w 216"/>
                <a:gd name="T9" fmla="*/ 33 h 274"/>
                <a:gd name="T10" fmla="*/ 61 w 216"/>
                <a:gd name="T11" fmla="*/ 30 h 274"/>
                <a:gd name="T12" fmla="*/ 61 w 216"/>
                <a:gd name="T13" fmla="*/ 26 h 274"/>
                <a:gd name="T14" fmla="*/ 60 w 216"/>
                <a:gd name="T15" fmla="*/ 18 h 274"/>
                <a:gd name="T16" fmla="*/ 58 w 216"/>
                <a:gd name="T17" fmla="*/ 15 h 274"/>
                <a:gd name="T18" fmla="*/ 56 w 216"/>
                <a:gd name="T19" fmla="*/ 12 h 274"/>
                <a:gd name="T20" fmla="*/ 53 w 216"/>
                <a:gd name="T21" fmla="*/ 10 h 274"/>
                <a:gd name="T22" fmla="*/ 50 w 216"/>
                <a:gd name="T23" fmla="*/ 9 h 274"/>
                <a:gd name="T24" fmla="*/ 41 w 216"/>
                <a:gd name="T25" fmla="*/ 8 h 274"/>
                <a:gd name="T26" fmla="*/ 9 w 216"/>
                <a:gd name="T27" fmla="*/ 44 h 274"/>
                <a:gd name="T28" fmla="*/ 42 w 216"/>
                <a:gd name="T29" fmla="*/ 0 h 274"/>
                <a:gd name="T30" fmla="*/ 47 w 216"/>
                <a:gd name="T31" fmla="*/ 0 h 274"/>
                <a:gd name="T32" fmla="*/ 53 w 216"/>
                <a:gd name="T33" fmla="*/ 1 h 274"/>
                <a:gd name="T34" fmla="*/ 57 w 216"/>
                <a:gd name="T35" fmla="*/ 3 h 274"/>
                <a:gd name="T36" fmla="*/ 61 w 216"/>
                <a:gd name="T37" fmla="*/ 6 h 274"/>
                <a:gd name="T38" fmla="*/ 65 w 216"/>
                <a:gd name="T39" fmla="*/ 9 h 274"/>
                <a:gd name="T40" fmla="*/ 67 w 216"/>
                <a:gd name="T41" fmla="*/ 13 h 274"/>
                <a:gd name="T42" fmla="*/ 69 w 216"/>
                <a:gd name="T43" fmla="*/ 18 h 274"/>
                <a:gd name="T44" fmla="*/ 70 w 216"/>
                <a:gd name="T45" fmla="*/ 24 h 274"/>
                <a:gd name="T46" fmla="*/ 68 w 216"/>
                <a:gd name="T47" fmla="*/ 32 h 274"/>
                <a:gd name="T48" fmla="*/ 65 w 216"/>
                <a:gd name="T49" fmla="*/ 39 h 274"/>
                <a:gd name="T50" fmla="*/ 63 w 216"/>
                <a:gd name="T51" fmla="*/ 42 h 274"/>
                <a:gd name="T52" fmla="*/ 59 w 216"/>
                <a:gd name="T53" fmla="*/ 44 h 274"/>
                <a:gd name="T54" fmla="*/ 56 w 216"/>
                <a:gd name="T55" fmla="*/ 46 h 274"/>
                <a:gd name="T56" fmla="*/ 52 w 216"/>
                <a:gd name="T57" fmla="*/ 47 h 274"/>
                <a:gd name="T58" fmla="*/ 54 w 216"/>
                <a:gd name="T59" fmla="*/ 48 h 274"/>
                <a:gd name="T60" fmla="*/ 58 w 216"/>
                <a:gd name="T61" fmla="*/ 49 h 274"/>
                <a:gd name="T62" fmla="*/ 61 w 216"/>
                <a:gd name="T63" fmla="*/ 50 h 274"/>
                <a:gd name="T64" fmla="*/ 63 w 216"/>
                <a:gd name="T65" fmla="*/ 53 h 274"/>
                <a:gd name="T66" fmla="*/ 66 w 216"/>
                <a:gd name="T67" fmla="*/ 57 h 274"/>
                <a:gd name="T68" fmla="*/ 67 w 216"/>
                <a:gd name="T69" fmla="*/ 64 h 274"/>
                <a:gd name="T70" fmla="*/ 68 w 216"/>
                <a:gd name="T71" fmla="*/ 74 h 274"/>
                <a:gd name="T72" fmla="*/ 69 w 216"/>
                <a:gd name="T73" fmla="*/ 84 h 274"/>
                <a:gd name="T74" fmla="*/ 71 w 216"/>
                <a:gd name="T75" fmla="*/ 89 h 274"/>
                <a:gd name="T76" fmla="*/ 62 w 216"/>
                <a:gd name="T77" fmla="*/ 91 h 274"/>
                <a:gd name="T78" fmla="*/ 61 w 216"/>
                <a:gd name="T79" fmla="*/ 84 h 274"/>
                <a:gd name="T80" fmla="*/ 60 w 216"/>
                <a:gd name="T81" fmla="*/ 77 h 274"/>
                <a:gd name="T82" fmla="*/ 59 w 216"/>
                <a:gd name="T83" fmla="*/ 67 h 274"/>
                <a:gd name="T84" fmla="*/ 57 w 216"/>
                <a:gd name="T85" fmla="*/ 59 h 274"/>
                <a:gd name="T86" fmla="*/ 54 w 216"/>
                <a:gd name="T87" fmla="*/ 55 h 274"/>
                <a:gd name="T88" fmla="*/ 52 w 216"/>
                <a:gd name="T89" fmla="*/ 53 h 274"/>
                <a:gd name="T90" fmla="*/ 47 w 216"/>
                <a:gd name="T91" fmla="*/ 51 h 274"/>
                <a:gd name="T92" fmla="*/ 42 w 216"/>
                <a:gd name="T93" fmla="*/ 50 h 274"/>
                <a:gd name="T94" fmla="*/ 9 w 216"/>
                <a:gd name="T95" fmla="*/ 91 h 274"/>
                <a:gd name="T96" fmla="*/ 0 w 216"/>
                <a:gd name="T97" fmla="*/ 0 h 2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274">
                  <a:moveTo>
                    <a:pt x="26" y="131"/>
                  </a:moveTo>
                  <a:lnTo>
                    <a:pt x="123" y="131"/>
                  </a:lnTo>
                  <a:lnTo>
                    <a:pt x="135" y="130"/>
                  </a:lnTo>
                  <a:lnTo>
                    <a:pt x="146" y="127"/>
                  </a:lnTo>
                  <a:lnTo>
                    <a:pt x="157" y="122"/>
                  </a:lnTo>
                  <a:lnTo>
                    <a:pt x="165" y="117"/>
                  </a:lnTo>
                  <a:lnTo>
                    <a:pt x="169" y="112"/>
                  </a:lnTo>
                  <a:lnTo>
                    <a:pt x="173" y="108"/>
                  </a:lnTo>
                  <a:lnTo>
                    <a:pt x="175" y="104"/>
                  </a:lnTo>
                  <a:lnTo>
                    <a:pt x="178" y="100"/>
                  </a:lnTo>
                  <a:lnTo>
                    <a:pt x="180" y="94"/>
                  </a:lnTo>
                  <a:lnTo>
                    <a:pt x="182" y="89"/>
                  </a:lnTo>
                  <a:lnTo>
                    <a:pt x="183" y="83"/>
                  </a:lnTo>
                  <a:lnTo>
                    <a:pt x="183" y="77"/>
                  </a:lnTo>
                  <a:lnTo>
                    <a:pt x="182" y="65"/>
                  </a:lnTo>
                  <a:lnTo>
                    <a:pt x="179" y="54"/>
                  </a:lnTo>
                  <a:lnTo>
                    <a:pt x="177" y="50"/>
                  </a:lnTo>
                  <a:lnTo>
                    <a:pt x="174" y="44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4" y="34"/>
                  </a:lnTo>
                  <a:lnTo>
                    <a:pt x="160" y="30"/>
                  </a:lnTo>
                  <a:lnTo>
                    <a:pt x="155" y="28"/>
                  </a:lnTo>
                  <a:lnTo>
                    <a:pt x="149" y="26"/>
                  </a:lnTo>
                  <a:lnTo>
                    <a:pt x="137" y="24"/>
                  </a:lnTo>
                  <a:lnTo>
                    <a:pt x="123" y="23"/>
                  </a:lnTo>
                  <a:lnTo>
                    <a:pt x="26" y="23"/>
                  </a:lnTo>
                  <a:lnTo>
                    <a:pt x="26" y="131"/>
                  </a:lnTo>
                  <a:close/>
                  <a:moveTo>
                    <a:pt x="0" y="0"/>
                  </a:moveTo>
                  <a:lnTo>
                    <a:pt x="125" y="0"/>
                  </a:lnTo>
                  <a:lnTo>
                    <a:pt x="134" y="0"/>
                  </a:lnTo>
                  <a:lnTo>
                    <a:pt x="142" y="1"/>
                  </a:lnTo>
                  <a:lnTo>
                    <a:pt x="150" y="2"/>
                  </a:lnTo>
                  <a:lnTo>
                    <a:pt x="158" y="4"/>
                  </a:lnTo>
                  <a:lnTo>
                    <a:pt x="165" y="7"/>
                  </a:lnTo>
                  <a:lnTo>
                    <a:pt x="172" y="10"/>
                  </a:lnTo>
                  <a:lnTo>
                    <a:pt x="178" y="13"/>
                  </a:lnTo>
                  <a:lnTo>
                    <a:pt x="184" y="17"/>
                  </a:lnTo>
                  <a:lnTo>
                    <a:pt x="189" y="22"/>
                  </a:lnTo>
                  <a:lnTo>
                    <a:pt x="195" y="27"/>
                  </a:lnTo>
                  <a:lnTo>
                    <a:pt x="199" y="34"/>
                  </a:lnTo>
                  <a:lnTo>
                    <a:pt x="202" y="39"/>
                  </a:lnTo>
                  <a:lnTo>
                    <a:pt x="205" y="47"/>
                  </a:lnTo>
                  <a:lnTo>
                    <a:pt x="207" y="54"/>
                  </a:lnTo>
                  <a:lnTo>
                    <a:pt x="209" y="63"/>
                  </a:lnTo>
                  <a:lnTo>
                    <a:pt x="209" y="71"/>
                  </a:lnTo>
                  <a:lnTo>
                    <a:pt x="209" y="84"/>
                  </a:lnTo>
                  <a:lnTo>
                    <a:pt x="205" y="96"/>
                  </a:lnTo>
                  <a:lnTo>
                    <a:pt x="201" y="107"/>
                  </a:lnTo>
                  <a:lnTo>
                    <a:pt x="196" y="117"/>
                  </a:lnTo>
                  <a:lnTo>
                    <a:pt x="192" y="121"/>
                  </a:lnTo>
                  <a:lnTo>
                    <a:pt x="188" y="125"/>
                  </a:lnTo>
                  <a:lnTo>
                    <a:pt x="184" y="130"/>
                  </a:lnTo>
                  <a:lnTo>
                    <a:pt x="178" y="133"/>
                  </a:lnTo>
                  <a:lnTo>
                    <a:pt x="174" y="135"/>
                  </a:lnTo>
                  <a:lnTo>
                    <a:pt x="168" y="138"/>
                  </a:lnTo>
                  <a:lnTo>
                    <a:pt x="162" y="141"/>
                  </a:lnTo>
                  <a:lnTo>
                    <a:pt x="156" y="142"/>
                  </a:lnTo>
                  <a:lnTo>
                    <a:pt x="156" y="143"/>
                  </a:lnTo>
                  <a:lnTo>
                    <a:pt x="162" y="144"/>
                  </a:lnTo>
                  <a:lnTo>
                    <a:pt x="168" y="145"/>
                  </a:lnTo>
                  <a:lnTo>
                    <a:pt x="173" y="147"/>
                  </a:lnTo>
                  <a:lnTo>
                    <a:pt x="178" y="149"/>
                  </a:lnTo>
                  <a:lnTo>
                    <a:pt x="183" y="152"/>
                  </a:lnTo>
                  <a:lnTo>
                    <a:pt x="186" y="156"/>
                  </a:lnTo>
                  <a:lnTo>
                    <a:pt x="189" y="159"/>
                  </a:lnTo>
                  <a:lnTo>
                    <a:pt x="192" y="163"/>
                  </a:lnTo>
                  <a:lnTo>
                    <a:pt x="197" y="172"/>
                  </a:lnTo>
                  <a:lnTo>
                    <a:pt x="200" y="182"/>
                  </a:lnTo>
                  <a:lnTo>
                    <a:pt x="202" y="192"/>
                  </a:lnTo>
                  <a:lnTo>
                    <a:pt x="203" y="204"/>
                  </a:lnTo>
                  <a:lnTo>
                    <a:pt x="204" y="222"/>
                  </a:lnTo>
                  <a:lnTo>
                    <a:pt x="206" y="241"/>
                  </a:lnTo>
                  <a:lnTo>
                    <a:pt x="207" y="252"/>
                  </a:lnTo>
                  <a:lnTo>
                    <a:pt x="210" y="260"/>
                  </a:lnTo>
                  <a:lnTo>
                    <a:pt x="213" y="269"/>
                  </a:lnTo>
                  <a:lnTo>
                    <a:pt x="216" y="274"/>
                  </a:lnTo>
                  <a:lnTo>
                    <a:pt x="187" y="274"/>
                  </a:lnTo>
                  <a:lnTo>
                    <a:pt x="184" y="265"/>
                  </a:lnTo>
                  <a:lnTo>
                    <a:pt x="182" y="254"/>
                  </a:lnTo>
                  <a:lnTo>
                    <a:pt x="180" y="242"/>
                  </a:lnTo>
                  <a:lnTo>
                    <a:pt x="180" y="232"/>
                  </a:lnTo>
                  <a:lnTo>
                    <a:pt x="179" y="217"/>
                  </a:lnTo>
                  <a:lnTo>
                    <a:pt x="177" y="203"/>
                  </a:lnTo>
                  <a:lnTo>
                    <a:pt x="175" y="189"/>
                  </a:lnTo>
                  <a:lnTo>
                    <a:pt x="171" y="177"/>
                  </a:lnTo>
                  <a:lnTo>
                    <a:pt x="168" y="172"/>
                  </a:lnTo>
                  <a:lnTo>
                    <a:pt x="163" y="166"/>
                  </a:lnTo>
                  <a:lnTo>
                    <a:pt x="159" y="162"/>
                  </a:lnTo>
                  <a:lnTo>
                    <a:pt x="155" y="159"/>
                  </a:lnTo>
                  <a:lnTo>
                    <a:pt x="148" y="156"/>
                  </a:lnTo>
                  <a:lnTo>
                    <a:pt x="142" y="155"/>
                  </a:lnTo>
                  <a:lnTo>
                    <a:pt x="134" y="152"/>
                  </a:lnTo>
                  <a:lnTo>
                    <a:pt x="125" y="152"/>
                  </a:lnTo>
                  <a:lnTo>
                    <a:pt x="26" y="152"/>
                  </a:lnTo>
                  <a:lnTo>
                    <a:pt x="26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4" name="Freeform 99"/>
            <p:cNvSpPr>
              <a:spLocks noEditPoints="1"/>
            </p:cNvSpPr>
            <p:nvPr userDrawn="1"/>
          </p:nvSpPr>
          <p:spPr bwMode="auto">
            <a:xfrm>
              <a:off x="4562" y="3837"/>
              <a:ext cx="59" cy="70"/>
            </a:xfrm>
            <a:custGeom>
              <a:avLst/>
              <a:gdLst>
                <a:gd name="T0" fmla="*/ 50 w 177"/>
                <a:gd name="T1" fmla="*/ 26 h 210"/>
                <a:gd name="T2" fmla="*/ 49 w 177"/>
                <a:gd name="T3" fmla="*/ 20 h 210"/>
                <a:gd name="T4" fmla="*/ 46 w 177"/>
                <a:gd name="T5" fmla="*/ 16 h 210"/>
                <a:gd name="T6" fmla="*/ 44 w 177"/>
                <a:gd name="T7" fmla="*/ 13 h 210"/>
                <a:gd name="T8" fmla="*/ 41 w 177"/>
                <a:gd name="T9" fmla="*/ 10 h 210"/>
                <a:gd name="T10" fmla="*/ 37 w 177"/>
                <a:gd name="T11" fmla="*/ 8 h 210"/>
                <a:gd name="T12" fmla="*/ 32 w 177"/>
                <a:gd name="T13" fmla="*/ 7 h 210"/>
                <a:gd name="T14" fmla="*/ 28 w 177"/>
                <a:gd name="T15" fmla="*/ 7 h 210"/>
                <a:gd name="T16" fmla="*/ 23 w 177"/>
                <a:gd name="T17" fmla="*/ 8 h 210"/>
                <a:gd name="T18" fmla="*/ 19 w 177"/>
                <a:gd name="T19" fmla="*/ 10 h 210"/>
                <a:gd name="T20" fmla="*/ 16 w 177"/>
                <a:gd name="T21" fmla="*/ 13 h 210"/>
                <a:gd name="T22" fmla="*/ 12 w 177"/>
                <a:gd name="T23" fmla="*/ 18 h 210"/>
                <a:gd name="T24" fmla="*/ 9 w 177"/>
                <a:gd name="T25" fmla="*/ 26 h 210"/>
                <a:gd name="T26" fmla="*/ 51 w 177"/>
                <a:gd name="T27" fmla="*/ 31 h 210"/>
                <a:gd name="T28" fmla="*/ 9 w 177"/>
                <a:gd name="T29" fmla="*/ 42 h 210"/>
                <a:gd name="T30" fmla="*/ 10 w 177"/>
                <a:gd name="T31" fmla="*/ 49 h 210"/>
                <a:gd name="T32" fmla="*/ 12 w 177"/>
                <a:gd name="T33" fmla="*/ 53 h 210"/>
                <a:gd name="T34" fmla="*/ 15 w 177"/>
                <a:gd name="T35" fmla="*/ 57 h 210"/>
                <a:gd name="T36" fmla="*/ 18 w 177"/>
                <a:gd name="T37" fmla="*/ 60 h 210"/>
                <a:gd name="T38" fmla="*/ 22 w 177"/>
                <a:gd name="T39" fmla="*/ 62 h 210"/>
                <a:gd name="T40" fmla="*/ 27 w 177"/>
                <a:gd name="T41" fmla="*/ 63 h 210"/>
                <a:gd name="T42" fmla="*/ 34 w 177"/>
                <a:gd name="T43" fmla="*/ 63 h 210"/>
                <a:gd name="T44" fmla="*/ 41 w 177"/>
                <a:gd name="T45" fmla="*/ 61 h 210"/>
                <a:gd name="T46" fmla="*/ 46 w 177"/>
                <a:gd name="T47" fmla="*/ 56 h 210"/>
                <a:gd name="T48" fmla="*/ 50 w 177"/>
                <a:gd name="T49" fmla="*/ 50 h 210"/>
                <a:gd name="T50" fmla="*/ 59 w 177"/>
                <a:gd name="T51" fmla="*/ 47 h 210"/>
                <a:gd name="T52" fmla="*/ 55 w 177"/>
                <a:gd name="T53" fmla="*/ 57 h 210"/>
                <a:gd name="T54" fmla="*/ 53 w 177"/>
                <a:gd name="T55" fmla="*/ 61 h 210"/>
                <a:gd name="T56" fmla="*/ 49 w 177"/>
                <a:gd name="T57" fmla="*/ 64 h 210"/>
                <a:gd name="T58" fmla="*/ 46 w 177"/>
                <a:gd name="T59" fmla="*/ 67 h 210"/>
                <a:gd name="T60" fmla="*/ 41 w 177"/>
                <a:gd name="T61" fmla="*/ 69 h 210"/>
                <a:gd name="T62" fmla="*/ 36 w 177"/>
                <a:gd name="T63" fmla="*/ 70 h 210"/>
                <a:gd name="T64" fmla="*/ 30 w 177"/>
                <a:gd name="T65" fmla="*/ 70 h 210"/>
                <a:gd name="T66" fmla="*/ 23 w 177"/>
                <a:gd name="T67" fmla="*/ 69 h 210"/>
                <a:gd name="T68" fmla="*/ 17 w 177"/>
                <a:gd name="T69" fmla="*/ 67 h 210"/>
                <a:gd name="T70" fmla="*/ 11 w 177"/>
                <a:gd name="T71" fmla="*/ 64 h 210"/>
                <a:gd name="T72" fmla="*/ 7 w 177"/>
                <a:gd name="T73" fmla="*/ 60 h 210"/>
                <a:gd name="T74" fmla="*/ 4 w 177"/>
                <a:gd name="T75" fmla="*/ 54 h 210"/>
                <a:gd name="T76" fmla="*/ 2 w 177"/>
                <a:gd name="T77" fmla="*/ 49 h 210"/>
                <a:gd name="T78" fmla="*/ 1 w 177"/>
                <a:gd name="T79" fmla="*/ 42 h 210"/>
                <a:gd name="T80" fmla="*/ 0 w 177"/>
                <a:gd name="T81" fmla="*/ 35 h 210"/>
                <a:gd name="T82" fmla="*/ 1 w 177"/>
                <a:gd name="T83" fmla="*/ 29 h 210"/>
                <a:gd name="T84" fmla="*/ 2 w 177"/>
                <a:gd name="T85" fmla="*/ 22 h 210"/>
                <a:gd name="T86" fmla="*/ 4 w 177"/>
                <a:gd name="T87" fmla="*/ 16 h 210"/>
                <a:gd name="T88" fmla="*/ 7 w 177"/>
                <a:gd name="T89" fmla="*/ 11 h 210"/>
                <a:gd name="T90" fmla="*/ 11 w 177"/>
                <a:gd name="T91" fmla="*/ 7 h 210"/>
                <a:gd name="T92" fmla="*/ 17 w 177"/>
                <a:gd name="T93" fmla="*/ 3 h 210"/>
                <a:gd name="T94" fmla="*/ 23 w 177"/>
                <a:gd name="T95" fmla="*/ 1 h 210"/>
                <a:gd name="T96" fmla="*/ 30 w 177"/>
                <a:gd name="T97" fmla="*/ 0 h 210"/>
                <a:gd name="T98" fmla="*/ 37 w 177"/>
                <a:gd name="T99" fmla="*/ 1 h 210"/>
                <a:gd name="T100" fmla="*/ 44 w 177"/>
                <a:gd name="T101" fmla="*/ 3 h 210"/>
                <a:gd name="T102" fmla="*/ 49 w 177"/>
                <a:gd name="T103" fmla="*/ 7 h 210"/>
                <a:gd name="T104" fmla="*/ 53 w 177"/>
                <a:gd name="T105" fmla="*/ 12 h 210"/>
                <a:gd name="T106" fmla="*/ 56 w 177"/>
                <a:gd name="T107" fmla="*/ 17 h 210"/>
                <a:gd name="T108" fmla="*/ 58 w 177"/>
                <a:gd name="T109" fmla="*/ 24 h 210"/>
                <a:gd name="T110" fmla="*/ 59 w 177"/>
                <a:gd name="T111" fmla="*/ 30 h 210"/>
                <a:gd name="T112" fmla="*/ 59 w 177"/>
                <a:gd name="T113" fmla="*/ 37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3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2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7" y="27"/>
                  </a:lnTo>
                  <a:lnTo>
                    <a:pt x="110" y="24"/>
                  </a:lnTo>
                  <a:lnTo>
                    <a:pt x="104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69" y="24"/>
                  </a:lnTo>
                  <a:lnTo>
                    <a:pt x="64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9" y="38"/>
                  </a:lnTo>
                  <a:lnTo>
                    <a:pt x="44" y="42"/>
                  </a:lnTo>
                  <a:lnTo>
                    <a:pt x="37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7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5" y="188"/>
                  </a:lnTo>
                  <a:lnTo>
                    <a:pt x="82" y="189"/>
                  </a:lnTo>
                  <a:lnTo>
                    <a:pt x="90" y="190"/>
                  </a:lnTo>
                  <a:lnTo>
                    <a:pt x="103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2" y="176"/>
                  </a:lnTo>
                  <a:lnTo>
                    <a:pt x="138" y="169"/>
                  </a:lnTo>
                  <a:lnTo>
                    <a:pt x="145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2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8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1" y="203"/>
                  </a:lnTo>
                  <a:lnTo>
                    <a:pt x="123" y="206"/>
                  </a:lnTo>
                  <a:lnTo>
                    <a:pt x="116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50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2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9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9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50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9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1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5" name="Freeform 100"/>
            <p:cNvSpPr>
              <a:spLocks noEditPoints="1"/>
            </p:cNvSpPr>
            <p:nvPr userDrawn="1"/>
          </p:nvSpPr>
          <p:spPr bwMode="auto">
            <a:xfrm>
              <a:off x="4632" y="3837"/>
              <a:ext cx="61" cy="93"/>
            </a:xfrm>
            <a:custGeom>
              <a:avLst/>
              <a:gdLst>
                <a:gd name="T0" fmla="*/ 28 w 183"/>
                <a:gd name="T1" fmla="*/ 7 h 278"/>
                <a:gd name="T2" fmla="*/ 23 w 183"/>
                <a:gd name="T3" fmla="*/ 8 h 278"/>
                <a:gd name="T4" fmla="*/ 18 w 183"/>
                <a:gd name="T5" fmla="*/ 11 h 278"/>
                <a:gd name="T6" fmla="*/ 14 w 183"/>
                <a:gd name="T7" fmla="*/ 13 h 278"/>
                <a:gd name="T8" fmla="*/ 12 w 183"/>
                <a:gd name="T9" fmla="*/ 17 h 278"/>
                <a:gd name="T10" fmla="*/ 10 w 183"/>
                <a:gd name="T11" fmla="*/ 22 h 278"/>
                <a:gd name="T12" fmla="*/ 8 w 183"/>
                <a:gd name="T13" fmla="*/ 30 h 278"/>
                <a:gd name="T14" fmla="*/ 8 w 183"/>
                <a:gd name="T15" fmla="*/ 40 h 278"/>
                <a:gd name="T16" fmla="*/ 10 w 183"/>
                <a:gd name="T17" fmla="*/ 48 h 278"/>
                <a:gd name="T18" fmla="*/ 12 w 183"/>
                <a:gd name="T19" fmla="*/ 53 h 278"/>
                <a:gd name="T20" fmla="*/ 15 w 183"/>
                <a:gd name="T21" fmla="*/ 57 h 278"/>
                <a:gd name="T22" fmla="*/ 18 w 183"/>
                <a:gd name="T23" fmla="*/ 60 h 278"/>
                <a:gd name="T24" fmla="*/ 23 w 183"/>
                <a:gd name="T25" fmla="*/ 62 h 278"/>
                <a:gd name="T26" fmla="*/ 28 w 183"/>
                <a:gd name="T27" fmla="*/ 63 h 278"/>
                <a:gd name="T28" fmla="*/ 34 w 183"/>
                <a:gd name="T29" fmla="*/ 63 h 278"/>
                <a:gd name="T30" fmla="*/ 39 w 183"/>
                <a:gd name="T31" fmla="*/ 62 h 278"/>
                <a:gd name="T32" fmla="*/ 43 w 183"/>
                <a:gd name="T33" fmla="*/ 60 h 278"/>
                <a:gd name="T34" fmla="*/ 46 w 183"/>
                <a:gd name="T35" fmla="*/ 57 h 278"/>
                <a:gd name="T36" fmla="*/ 49 w 183"/>
                <a:gd name="T37" fmla="*/ 53 h 278"/>
                <a:gd name="T38" fmla="*/ 51 w 183"/>
                <a:gd name="T39" fmla="*/ 48 h 278"/>
                <a:gd name="T40" fmla="*/ 53 w 183"/>
                <a:gd name="T41" fmla="*/ 40 h 278"/>
                <a:gd name="T42" fmla="*/ 53 w 183"/>
                <a:gd name="T43" fmla="*/ 30 h 278"/>
                <a:gd name="T44" fmla="*/ 51 w 183"/>
                <a:gd name="T45" fmla="*/ 22 h 278"/>
                <a:gd name="T46" fmla="*/ 49 w 183"/>
                <a:gd name="T47" fmla="*/ 18 h 278"/>
                <a:gd name="T48" fmla="*/ 46 w 183"/>
                <a:gd name="T49" fmla="*/ 14 h 278"/>
                <a:gd name="T50" fmla="*/ 43 w 183"/>
                <a:gd name="T51" fmla="*/ 11 h 278"/>
                <a:gd name="T52" fmla="*/ 39 w 183"/>
                <a:gd name="T53" fmla="*/ 8 h 278"/>
                <a:gd name="T54" fmla="*/ 34 w 183"/>
                <a:gd name="T55" fmla="*/ 7 h 278"/>
                <a:gd name="T56" fmla="*/ 0 w 183"/>
                <a:gd name="T57" fmla="*/ 2 h 278"/>
                <a:gd name="T58" fmla="*/ 7 w 183"/>
                <a:gd name="T59" fmla="*/ 15 h 278"/>
                <a:gd name="T60" fmla="*/ 9 w 183"/>
                <a:gd name="T61" fmla="*/ 11 h 278"/>
                <a:gd name="T62" fmla="*/ 14 w 183"/>
                <a:gd name="T63" fmla="*/ 6 h 278"/>
                <a:gd name="T64" fmla="*/ 20 w 183"/>
                <a:gd name="T65" fmla="*/ 2 h 278"/>
                <a:gd name="T66" fmla="*/ 27 w 183"/>
                <a:gd name="T67" fmla="*/ 0 h 278"/>
                <a:gd name="T68" fmla="*/ 35 w 183"/>
                <a:gd name="T69" fmla="*/ 0 h 278"/>
                <a:gd name="T70" fmla="*/ 42 w 183"/>
                <a:gd name="T71" fmla="*/ 2 h 278"/>
                <a:gd name="T72" fmla="*/ 47 w 183"/>
                <a:gd name="T73" fmla="*/ 4 h 278"/>
                <a:gd name="T74" fmla="*/ 52 w 183"/>
                <a:gd name="T75" fmla="*/ 8 h 278"/>
                <a:gd name="T76" fmla="*/ 55 w 183"/>
                <a:gd name="T77" fmla="*/ 13 h 278"/>
                <a:gd name="T78" fmla="*/ 58 w 183"/>
                <a:gd name="T79" fmla="*/ 19 h 278"/>
                <a:gd name="T80" fmla="*/ 60 w 183"/>
                <a:gd name="T81" fmla="*/ 25 h 278"/>
                <a:gd name="T82" fmla="*/ 61 w 183"/>
                <a:gd name="T83" fmla="*/ 32 h 278"/>
                <a:gd name="T84" fmla="*/ 61 w 183"/>
                <a:gd name="T85" fmla="*/ 39 h 278"/>
                <a:gd name="T86" fmla="*/ 60 w 183"/>
                <a:gd name="T87" fmla="*/ 45 h 278"/>
                <a:gd name="T88" fmla="*/ 58 w 183"/>
                <a:gd name="T89" fmla="*/ 52 h 278"/>
                <a:gd name="T90" fmla="*/ 55 w 183"/>
                <a:gd name="T91" fmla="*/ 58 h 278"/>
                <a:gd name="T92" fmla="*/ 52 w 183"/>
                <a:gd name="T93" fmla="*/ 62 h 278"/>
                <a:gd name="T94" fmla="*/ 47 w 183"/>
                <a:gd name="T95" fmla="*/ 66 h 278"/>
                <a:gd name="T96" fmla="*/ 42 w 183"/>
                <a:gd name="T97" fmla="*/ 69 h 278"/>
                <a:gd name="T98" fmla="*/ 35 w 183"/>
                <a:gd name="T99" fmla="*/ 70 h 278"/>
                <a:gd name="T100" fmla="*/ 28 w 183"/>
                <a:gd name="T101" fmla="*/ 70 h 278"/>
                <a:gd name="T102" fmla="*/ 21 w 183"/>
                <a:gd name="T103" fmla="*/ 68 h 278"/>
                <a:gd name="T104" fmla="*/ 15 w 183"/>
                <a:gd name="T105" fmla="*/ 65 h 278"/>
                <a:gd name="T106" fmla="*/ 10 w 183"/>
                <a:gd name="T107" fmla="*/ 59 h 278"/>
                <a:gd name="T108" fmla="*/ 8 w 183"/>
                <a:gd name="T109" fmla="*/ 56 h 278"/>
                <a:gd name="T110" fmla="*/ 0 w 183"/>
                <a:gd name="T111" fmla="*/ 93 h 2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3" h="278">
                  <a:moveTo>
                    <a:pt x="94" y="21"/>
                  </a:moveTo>
                  <a:lnTo>
                    <a:pt x="84" y="21"/>
                  </a:lnTo>
                  <a:lnTo>
                    <a:pt x="75" y="23"/>
                  </a:lnTo>
                  <a:lnTo>
                    <a:pt x="68" y="25"/>
                  </a:lnTo>
                  <a:lnTo>
                    <a:pt x="60" y="27"/>
                  </a:lnTo>
                  <a:lnTo>
                    <a:pt x="54" y="32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8" y="47"/>
                  </a:lnTo>
                  <a:lnTo>
                    <a:pt x="35" y="52"/>
                  </a:lnTo>
                  <a:lnTo>
                    <a:pt x="32" y="59"/>
                  </a:lnTo>
                  <a:lnTo>
                    <a:pt x="30" y="66"/>
                  </a:lnTo>
                  <a:lnTo>
                    <a:pt x="28" y="74"/>
                  </a:lnTo>
                  <a:lnTo>
                    <a:pt x="24" y="89"/>
                  </a:lnTo>
                  <a:lnTo>
                    <a:pt x="24" y="105"/>
                  </a:lnTo>
                  <a:lnTo>
                    <a:pt x="24" y="121"/>
                  </a:lnTo>
                  <a:lnTo>
                    <a:pt x="28" y="136"/>
                  </a:lnTo>
                  <a:lnTo>
                    <a:pt x="30" y="143"/>
                  </a:lnTo>
                  <a:lnTo>
                    <a:pt x="33" y="150"/>
                  </a:lnTo>
                  <a:lnTo>
                    <a:pt x="36" y="157"/>
                  </a:lnTo>
                  <a:lnTo>
                    <a:pt x="39" y="163"/>
                  </a:lnTo>
                  <a:lnTo>
                    <a:pt x="44" y="169"/>
                  </a:lnTo>
                  <a:lnTo>
                    <a:pt x="49" y="174"/>
                  </a:lnTo>
                  <a:lnTo>
                    <a:pt x="55" y="179"/>
                  </a:lnTo>
                  <a:lnTo>
                    <a:pt x="61" y="183"/>
                  </a:lnTo>
                  <a:lnTo>
                    <a:pt x="69" y="186"/>
                  </a:lnTo>
                  <a:lnTo>
                    <a:pt x="76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29" y="179"/>
                  </a:lnTo>
                  <a:lnTo>
                    <a:pt x="135" y="174"/>
                  </a:lnTo>
                  <a:lnTo>
                    <a:pt x="139" y="169"/>
                  </a:lnTo>
                  <a:lnTo>
                    <a:pt x="143" y="163"/>
                  </a:lnTo>
                  <a:lnTo>
                    <a:pt x="148" y="157"/>
                  </a:lnTo>
                  <a:lnTo>
                    <a:pt x="151" y="150"/>
                  </a:lnTo>
                  <a:lnTo>
                    <a:pt x="153" y="143"/>
                  </a:lnTo>
                  <a:lnTo>
                    <a:pt x="155" y="136"/>
                  </a:lnTo>
                  <a:lnTo>
                    <a:pt x="158" y="121"/>
                  </a:lnTo>
                  <a:lnTo>
                    <a:pt x="158" y="105"/>
                  </a:lnTo>
                  <a:lnTo>
                    <a:pt x="158" y="90"/>
                  </a:lnTo>
                  <a:lnTo>
                    <a:pt x="155" y="75"/>
                  </a:lnTo>
                  <a:lnTo>
                    <a:pt x="153" y="67"/>
                  </a:lnTo>
                  <a:lnTo>
                    <a:pt x="151" y="61"/>
                  </a:lnTo>
                  <a:lnTo>
                    <a:pt x="148" y="54"/>
                  </a:lnTo>
                  <a:lnTo>
                    <a:pt x="143" y="48"/>
                  </a:lnTo>
                  <a:lnTo>
                    <a:pt x="139" y="42"/>
                  </a:lnTo>
                  <a:lnTo>
                    <a:pt x="135" y="37"/>
                  </a:lnTo>
                  <a:lnTo>
                    <a:pt x="129" y="33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close/>
                  <a:moveTo>
                    <a:pt x="0" y="6"/>
                  </a:moveTo>
                  <a:lnTo>
                    <a:pt x="22" y="6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8" y="34"/>
                  </a:lnTo>
                  <a:lnTo>
                    <a:pt x="34" y="25"/>
                  </a:lnTo>
                  <a:lnTo>
                    <a:pt x="42" y="19"/>
                  </a:lnTo>
                  <a:lnTo>
                    <a:pt x="50" y="12"/>
                  </a:lnTo>
                  <a:lnTo>
                    <a:pt x="60" y="7"/>
                  </a:lnTo>
                  <a:lnTo>
                    <a:pt x="71" y="4"/>
                  </a:lnTo>
                  <a:lnTo>
                    <a:pt x="82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3" y="9"/>
                  </a:lnTo>
                  <a:lnTo>
                    <a:pt x="141" y="13"/>
                  </a:lnTo>
                  <a:lnTo>
                    <a:pt x="149" y="19"/>
                  </a:lnTo>
                  <a:lnTo>
                    <a:pt x="155" y="25"/>
                  </a:lnTo>
                  <a:lnTo>
                    <a:pt x="160" y="32"/>
                  </a:lnTo>
                  <a:lnTo>
                    <a:pt x="166" y="39"/>
                  </a:lnTo>
                  <a:lnTo>
                    <a:pt x="170" y="48"/>
                  </a:lnTo>
                  <a:lnTo>
                    <a:pt x="175" y="57"/>
                  </a:lnTo>
                  <a:lnTo>
                    <a:pt x="178" y="65"/>
                  </a:lnTo>
                  <a:lnTo>
                    <a:pt x="180" y="75"/>
                  </a:lnTo>
                  <a:lnTo>
                    <a:pt x="181" y="85"/>
                  </a:lnTo>
                  <a:lnTo>
                    <a:pt x="182" y="95"/>
                  </a:lnTo>
                  <a:lnTo>
                    <a:pt x="183" y="105"/>
                  </a:lnTo>
                  <a:lnTo>
                    <a:pt x="182" y="116"/>
                  </a:lnTo>
                  <a:lnTo>
                    <a:pt x="181" y="127"/>
                  </a:lnTo>
                  <a:lnTo>
                    <a:pt x="180" y="136"/>
                  </a:lnTo>
                  <a:lnTo>
                    <a:pt x="178" y="146"/>
                  </a:lnTo>
                  <a:lnTo>
                    <a:pt x="175" y="155"/>
                  </a:lnTo>
                  <a:lnTo>
                    <a:pt x="170" y="163"/>
                  </a:lnTo>
                  <a:lnTo>
                    <a:pt x="166" y="172"/>
                  </a:lnTo>
                  <a:lnTo>
                    <a:pt x="160" y="180"/>
                  </a:lnTo>
                  <a:lnTo>
                    <a:pt x="155" y="186"/>
                  </a:lnTo>
                  <a:lnTo>
                    <a:pt x="149" y="193"/>
                  </a:lnTo>
                  <a:lnTo>
                    <a:pt x="141" y="198"/>
                  </a:lnTo>
                  <a:lnTo>
                    <a:pt x="133" y="202"/>
                  </a:lnTo>
                  <a:lnTo>
                    <a:pt x="125" y="206"/>
                  </a:lnTo>
                  <a:lnTo>
                    <a:pt x="115" y="208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8"/>
                  </a:lnTo>
                  <a:lnTo>
                    <a:pt x="62" y="204"/>
                  </a:lnTo>
                  <a:lnTo>
                    <a:pt x="52" y="199"/>
                  </a:lnTo>
                  <a:lnTo>
                    <a:pt x="44" y="194"/>
                  </a:lnTo>
                  <a:lnTo>
                    <a:pt x="36" y="186"/>
                  </a:lnTo>
                  <a:lnTo>
                    <a:pt x="30" y="177"/>
                  </a:lnTo>
                  <a:lnTo>
                    <a:pt x="24" y="167"/>
                  </a:lnTo>
                  <a:lnTo>
                    <a:pt x="24" y="278"/>
                  </a:lnTo>
                  <a:lnTo>
                    <a:pt x="0" y="27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6" name="Freeform 101"/>
            <p:cNvSpPr>
              <a:spLocks/>
            </p:cNvSpPr>
            <p:nvPr userDrawn="1"/>
          </p:nvSpPr>
          <p:spPr bwMode="auto">
            <a:xfrm>
              <a:off x="4705" y="3839"/>
              <a:ext cx="54" cy="69"/>
            </a:xfrm>
            <a:custGeom>
              <a:avLst/>
              <a:gdLst>
                <a:gd name="T0" fmla="*/ 54 w 161"/>
                <a:gd name="T1" fmla="*/ 67 h 205"/>
                <a:gd name="T2" fmla="*/ 47 w 161"/>
                <a:gd name="T3" fmla="*/ 67 h 205"/>
                <a:gd name="T4" fmla="*/ 47 w 161"/>
                <a:gd name="T5" fmla="*/ 55 h 205"/>
                <a:gd name="T6" fmla="*/ 46 w 161"/>
                <a:gd name="T7" fmla="*/ 55 h 205"/>
                <a:gd name="T8" fmla="*/ 45 w 161"/>
                <a:gd name="T9" fmla="*/ 58 h 205"/>
                <a:gd name="T10" fmla="*/ 42 w 161"/>
                <a:gd name="T11" fmla="*/ 61 h 205"/>
                <a:gd name="T12" fmla="*/ 40 w 161"/>
                <a:gd name="T13" fmla="*/ 63 h 205"/>
                <a:gd name="T14" fmla="*/ 37 w 161"/>
                <a:gd name="T15" fmla="*/ 65 h 205"/>
                <a:gd name="T16" fmla="*/ 34 w 161"/>
                <a:gd name="T17" fmla="*/ 67 h 205"/>
                <a:gd name="T18" fmla="*/ 31 w 161"/>
                <a:gd name="T19" fmla="*/ 68 h 205"/>
                <a:gd name="T20" fmla="*/ 27 w 161"/>
                <a:gd name="T21" fmla="*/ 69 h 205"/>
                <a:gd name="T22" fmla="*/ 23 w 161"/>
                <a:gd name="T23" fmla="*/ 69 h 205"/>
                <a:gd name="T24" fmla="*/ 20 w 161"/>
                <a:gd name="T25" fmla="*/ 69 h 205"/>
                <a:gd name="T26" fmla="*/ 17 w 161"/>
                <a:gd name="T27" fmla="*/ 68 h 205"/>
                <a:gd name="T28" fmla="*/ 15 w 161"/>
                <a:gd name="T29" fmla="*/ 68 h 205"/>
                <a:gd name="T30" fmla="*/ 13 w 161"/>
                <a:gd name="T31" fmla="*/ 67 h 205"/>
                <a:gd name="T32" fmla="*/ 10 w 161"/>
                <a:gd name="T33" fmla="*/ 66 h 205"/>
                <a:gd name="T34" fmla="*/ 9 w 161"/>
                <a:gd name="T35" fmla="*/ 65 h 205"/>
                <a:gd name="T36" fmla="*/ 7 w 161"/>
                <a:gd name="T37" fmla="*/ 64 h 205"/>
                <a:gd name="T38" fmla="*/ 5 w 161"/>
                <a:gd name="T39" fmla="*/ 62 h 205"/>
                <a:gd name="T40" fmla="*/ 4 w 161"/>
                <a:gd name="T41" fmla="*/ 60 h 205"/>
                <a:gd name="T42" fmla="*/ 3 w 161"/>
                <a:gd name="T43" fmla="*/ 59 h 205"/>
                <a:gd name="T44" fmla="*/ 2 w 161"/>
                <a:gd name="T45" fmla="*/ 56 h 205"/>
                <a:gd name="T46" fmla="*/ 1 w 161"/>
                <a:gd name="T47" fmla="*/ 54 h 205"/>
                <a:gd name="T48" fmla="*/ 0 w 161"/>
                <a:gd name="T49" fmla="*/ 49 h 205"/>
                <a:gd name="T50" fmla="*/ 0 w 161"/>
                <a:gd name="T51" fmla="*/ 43 h 205"/>
                <a:gd name="T52" fmla="*/ 0 w 161"/>
                <a:gd name="T53" fmla="*/ 0 h 205"/>
                <a:gd name="T54" fmla="*/ 8 w 161"/>
                <a:gd name="T55" fmla="*/ 0 h 205"/>
                <a:gd name="T56" fmla="*/ 8 w 161"/>
                <a:gd name="T57" fmla="*/ 43 h 205"/>
                <a:gd name="T58" fmla="*/ 8 w 161"/>
                <a:gd name="T59" fmla="*/ 48 h 205"/>
                <a:gd name="T60" fmla="*/ 9 w 161"/>
                <a:gd name="T61" fmla="*/ 51 h 205"/>
                <a:gd name="T62" fmla="*/ 10 w 161"/>
                <a:gd name="T63" fmla="*/ 54 h 205"/>
                <a:gd name="T64" fmla="*/ 10 w 161"/>
                <a:gd name="T65" fmla="*/ 55 h 205"/>
                <a:gd name="T66" fmla="*/ 11 w 161"/>
                <a:gd name="T67" fmla="*/ 56 h 205"/>
                <a:gd name="T68" fmla="*/ 12 w 161"/>
                <a:gd name="T69" fmla="*/ 57 h 205"/>
                <a:gd name="T70" fmla="*/ 13 w 161"/>
                <a:gd name="T71" fmla="*/ 59 h 205"/>
                <a:gd name="T72" fmla="*/ 15 w 161"/>
                <a:gd name="T73" fmla="*/ 59 h 205"/>
                <a:gd name="T74" fmla="*/ 16 w 161"/>
                <a:gd name="T75" fmla="*/ 60 h 205"/>
                <a:gd name="T76" fmla="*/ 18 w 161"/>
                <a:gd name="T77" fmla="*/ 61 h 205"/>
                <a:gd name="T78" fmla="*/ 21 w 161"/>
                <a:gd name="T79" fmla="*/ 62 h 205"/>
                <a:gd name="T80" fmla="*/ 26 w 161"/>
                <a:gd name="T81" fmla="*/ 62 h 205"/>
                <a:gd name="T82" fmla="*/ 29 w 161"/>
                <a:gd name="T83" fmla="*/ 62 h 205"/>
                <a:gd name="T84" fmla="*/ 31 w 161"/>
                <a:gd name="T85" fmla="*/ 61 h 205"/>
                <a:gd name="T86" fmla="*/ 33 w 161"/>
                <a:gd name="T87" fmla="*/ 61 h 205"/>
                <a:gd name="T88" fmla="*/ 35 w 161"/>
                <a:gd name="T89" fmla="*/ 60 h 205"/>
                <a:gd name="T90" fmla="*/ 37 w 161"/>
                <a:gd name="T91" fmla="*/ 59 h 205"/>
                <a:gd name="T92" fmla="*/ 38 w 161"/>
                <a:gd name="T93" fmla="*/ 57 h 205"/>
                <a:gd name="T94" fmla="*/ 40 w 161"/>
                <a:gd name="T95" fmla="*/ 56 h 205"/>
                <a:gd name="T96" fmla="*/ 41 w 161"/>
                <a:gd name="T97" fmla="*/ 54 h 205"/>
                <a:gd name="T98" fmla="*/ 42 w 161"/>
                <a:gd name="T99" fmla="*/ 51 h 205"/>
                <a:gd name="T100" fmla="*/ 43 w 161"/>
                <a:gd name="T101" fmla="*/ 50 h 205"/>
                <a:gd name="T102" fmla="*/ 44 w 161"/>
                <a:gd name="T103" fmla="*/ 47 h 205"/>
                <a:gd name="T104" fmla="*/ 45 w 161"/>
                <a:gd name="T105" fmla="*/ 45 h 205"/>
                <a:gd name="T106" fmla="*/ 46 w 161"/>
                <a:gd name="T107" fmla="*/ 40 h 205"/>
                <a:gd name="T108" fmla="*/ 46 w 161"/>
                <a:gd name="T109" fmla="*/ 35 h 205"/>
                <a:gd name="T110" fmla="*/ 46 w 161"/>
                <a:gd name="T111" fmla="*/ 0 h 205"/>
                <a:gd name="T112" fmla="*/ 54 w 161"/>
                <a:gd name="T113" fmla="*/ 0 h 205"/>
                <a:gd name="T114" fmla="*/ 54 w 161"/>
                <a:gd name="T115" fmla="*/ 67 h 2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1" h="205">
                  <a:moveTo>
                    <a:pt x="161" y="198"/>
                  </a:moveTo>
                  <a:lnTo>
                    <a:pt x="139" y="198"/>
                  </a:lnTo>
                  <a:lnTo>
                    <a:pt x="139" y="163"/>
                  </a:lnTo>
                  <a:lnTo>
                    <a:pt x="138" y="163"/>
                  </a:lnTo>
                  <a:lnTo>
                    <a:pt x="133" y="173"/>
                  </a:lnTo>
                  <a:lnTo>
                    <a:pt x="126" y="180"/>
                  </a:lnTo>
                  <a:lnTo>
                    <a:pt x="119" y="188"/>
                  </a:lnTo>
                  <a:lnTo>
                    <a:pt x="110" y="193"/>
                  </a:lnTo>
                  <a:lnTo>
                    <a:pt x="101" y="198"/>
                  </a:lnTo>
                  <a:lnTo>
                    <a:pt x="91" y="202"/>
                  </a:lnTo>
                  <a:lnTo>
                    <a:pt x="81" y="204"/>
                  </a:lnTo>
                  <a:lnTo>
                    <a:pt x="70" y="205"/>
                  </a:lnTo>
                  <a:lnTo>
                    <a:pt x="60" y="204"/>
                  </a:lnTo>
                  <a:lnTo>
                    <a:pt x="52" y="203"/>
                  </a:lnTo>
                  <a:lnTo>
                    <a:pt x="44" y="202"/>
                  </a:lnTo>
                  <a:lnTo>
                    <a:pt x="38" y="200"/>
                  </a:lnTo>
                  <a:lnTo>
                    <a:pt x="31" y="196"/>
                  </a:lnTo>
                  <a:lnTo>
                    <a:pt x="26" y="193"/>
                  </a:lnTo>
                  <a:lnTo>
                    <a:pt x="20" y="189"/>
                  </a:lnTo>
                  <a:lnTo>
                    <a:pt x="16" y="184"/>
                  </a:lnTo>
                  <a:lnTo>
                    <a:pt x="12" y="179"/>
                  </a:lnTo>
                  <a:lnTo>
                    <a:pt x="9" y="174"/>
                  </a:lnTo>
                  <a:lnTo>
                    <a:pt x="6" y="167"/>
                  </a:lnTo>
                  <a:lnTo>
                    <a:pt x="4" y="161"/>
                  </a:lnTo>
                  <a:lnTo>
                    <a:pt x="1" y="146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29"/>
                  </a:lnTo>
                  <a:lnTo>
                    <a:pt x="25" y="142"/>
                  </a:lnTo>
                  <a:lnTo>
                    <a:pt x="28" y="153"/>
                  </a:lnTo>
                  <a:lnTo>
                    <a:pt x="29" y="159"/>
                  </a:lnTo>
                  <a:lnTo>
                    <a:pt x="31" y="163"/>
                  </a:lnTo>
                  <a:lnTo>
                    <a:pt x="33" y="166"/>
                  </a:lnTo>
                  <a:lnTo>
                    <a:pt x="37" y="170"/>
                  </a:lnTo>
                  <a:lnTo>
                    <a:pt x="40" y="174"/>
                  </a:lnTo>
                  <a:lnTo>
                    <a:pt x="44" y="176"/>
                  </a:lnTo>
                  <a:lnTo>
                    <a:pt x="48" y="179"/>
                  </a:lnTo>
                  <a:lnTo>
                    <a:pt x="53" y="180"/>
                  </a:lnTo>
                  <a:lnTo>
                    <a:pt x="64" y="183"/>
                  </a:lnTo>
                  <a:lnTo>
                    <a:pt x="78" y="184"/>
                  </a:lnTo>
                  <a:lnTo>
                    <a:pt x="85" y="183"/>
                  </a:lnTo>
                  <a:lnTo>
                    <a:pt x="92" y="182"/>
                  </a:lnTo>
                  <a:lnTo>
                    <a:pt x="98" y="180"/>
                  </a:lnTo>
                  <a:lnTo>
                    <a:pt x="104" y="177"/>
                  </a:lnTo>
                  <a:lnTo>
                    <a:pt x="109" y="174"/>
                  </a:lnTo>
                  <a:lnTo>
                    <a:pt x="114" y="169"/>
                  </a:lnTo>
                  <a:lnTo>
                    <a:pt x="119" y="165"/>
                  </a:lnTo>
                  <a:lnTo>
                    <a:pt x="123" y="160"/>
                  </a:lnTo>
                  <a:lnTo>
                    <a:pt x="126" y="153"/>
                  </a:lnTo>
                  <a:lnTo>
                    <a:pt x="128" y="148"/>
                  </a:lnTo>
                  <a:lnTo>
                    <a:pt x="132" y="141"/>
                  </a:lnTo>
                  <a:lnTo>
                    <a:pt x="134" y="134"/>
                  </a:lnTo>
                  <a:lnTo>
                    <a:pt x="136" y="120"/>
                  </a:lnTo>
                  <a:lnTo>
                    <a:pt x="137" y="105"/>
                  </a:lnTo>
                  <a:lnTo>
                    <a:pt x="137" y="0"/>
                  </a:lnTo>
                  <a:lnTo>
                    <a:pt x="161" y="0"/>
                  </a:lnTo>
                  <a:lnTo>
                    <a:pt x="161" y="19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7" name="Freeform 102"/>
            <p:cNvSpPr>
              <a:spLocks noEditPoints="1"/>
            </p:cNvSpPr>
            <p:nvPr userDrawn="1"/>
          </p:nvSpPr>
          <p:spPr bwMode="auto">
            <a:xfrm>
              <a:off x="4774" y="3814"/>
              <a:ext cx="61" cy="94"/>
            </a:xfrm>
            <a:custGeom>
              <a:avLst/>
              <a:gdLst>
                <a:gd name="T0" fmla="*/ 29 w 184"/>
                <a:gd name="T1" fmla="*/ 30 h 281"/>
                <a:gd name="T2" fmla="*/ 23 w 184"/>
                <a:gd name="T3" fmla="*/ 32 h 281"/>
                <a:gd name="T4" fmla="*/ 18 w 184"/>
                <a:gd name="T5" fmla="*/ 34 h 281"/>
                <a:gd name="T6" fmla="*/ 15 w 184"/>
                <a:gd name="T7" fmla="*/ 37 h 281"/>
                <a:gd name="T8" fmla="*/ 12 w 184"/>
                <a:gd name="T9" fmla="*/ 41 h 281"/>
                <a:gd name="T10" fmla="*/ 10 w 184"/>
                <a:gd name="T11" fmla="*/ 46 h 281"/>
                <a:gd name="T12" fmla="*/ 9 w 184"/>
                <a:gd name="T13" fmla="*/ 54 h 281"/>
                <a:gd name="T14" fmla="*/ 9 w 184"/>
                <a:gd name="T15" fmla="*/ 64 h 281"/>
                <a:gd name="T16" fmla="*/ 10 w 184"/>
                <a:gd name="T17" fmla="*/ 71 h 281"/>
                <a:gd name="T18" fmla="*/ 12 w 184"/>
                <a:gd name="T19" fmla="*/ 76 h 281"/>
                <a:gd name="T20" fmla="*/ 15 w 184"/>
                <a:gd name="T21" fmla="*/ 80 h 281"/>
                <a:gd name="T22" fmla="*/ 18 w 184"/>
                <a:gd name="T23" fmla="*/ 83 h 281"/>
                <a:gd name="T24" fmla="*/ 23 w 184"/>
                <a:gd name="T25" fmla="*/ 86 h 281"/>
                <a:gd name="T26" fmla="*/ 29 w 184"/>
                <a:gd name="T27" fmla="*/ 87 h 281"/>
                <a:gd name="T28" fmla="*/ 34 w 184"/>
                <a:gd name="T29" fmla="*/ 87 h 281"/>
                <a:gd name="T30" fmla="*/ 39 w 184"/>
                <a:gd name="T31" fmla="*/ 86 h 281"/>
                <a:gd name="T32" fmla="*/ 43 w 184"/>
                <a:gd name="T33" fmla="*/ 83 h 281"/>
                <a:gd name="T34" fmla="*/ 46 w 184"/>
                <a:gd name="T35" fmla="*/ 80 h 281"/>
                <a:gd name="T36" fmla="*/ 49 w 184"/>
                <a:gd name="T37" fmla="*/ 76 h 281"/>
                <a:gd name="T38" fmla="*/ 51 w 184"/>
                <a:gd name="T39" fmla="*/ 71 h 281"/>
                <a:gd name="T40" fmla="*/ 53 w 184"/>
                <a:gd name="T41" fmla="*/ 64 h 281"/>
                <a:gd name="T42" fmla="*/ 53 w 184"/>
                <a:gd name="T43" fmla="*/ 54 h 281"/>
                <a:gd name="T44" fmla="*/ 51 w 184"/>
                <a:gd name="T45" fmla="*/ 46 h 281"/>
                <a:gd name="T46" fmla="*/ 49 w 184"/>
                <a:gd name="T47" fmla="*/ 41 h 281"/>
                <a:gd name="T48" fmla="*/ 46 w 184"/>
                <a:gd name="T49" fmla="*/ 37 h 281"/>
                <a:gd name="T50" fmla="*/ 43 w 184"/>
                <a:gd name="T51" fmla="*/ 34 h 281"/>
                <a:gd name="T52" fmla="*/ 39 w 184"/>
                <a:gd name="T53" fmla="*/ 32 h 281"/>
                <a:gd name="T54" fmla="*/ 34 w 184"/>
                <a:gd name="T55" fmla="*/ 30 h 281"/>
                <a:gd name="T56" fmla="*/ 0 w 184"/>
                <a:gd name="T57" fmla="*/ 0 h 281"/>
                <a:gd name="T58" fmla="*/ 8 w 184"/>
                <a:gd name="T59" fmla="*/ 38 h 281"/>
                <a:gd name="T60" fmla="*/ 10 w 184"/>
                <a:gd name="T61" fmla="*/ 35 h 281"/>
                <a:gd name="T62" fmla="*/ 15 w 184"/>
                <a:gd name="T63" fmla="*/ 29 h 281"/>
                <a:gd name="T64" fmla="*/ 21 w 184"/>
                <a:gd name="T65" fmla="*/ 26 h 281"/>
                <a:gd name="T66" fmla="*/ 28 w 184"/>
                <a:gd name="T67" fmla="*/ 24 h 281"/>
                <a:gd name="T68" fmla="*/ 35 w 184"/>
                <a:gd name="T69" fmla="*/ 24 h 281"/>
                <a:gd name="T70" fmla="*/ 42 w 184"/>
                <a:gd name="T71" fmla="*/ 25 h 281"/>
                <a:gd name="T72" fmla="*/ 47 w 184"/>
                <a:gd name="T73" fmla="*/ 28 h 281"/>
                <a:gd name="T74" fmla="*/ 52 w 184"/>
                <a:gd name="T75" fmla="*/ 32 h 281"/>
                <a:gd name="T76" fmla="*/ 55 w 184"/>
                <a:gd name="T77" fmla="*/ 36 h 281"/>
                <a:gd name="T78" fmla="*/ 58 w 184"/>
                <a:gd name="T79" fmla="*/ 42 h 281"/>
                <a:gd name="T80" fmla="*/ 60 w 184"/>
                <a:gd name="T81" fmla="*/ 49 h 281"/>
                <a:gd name="T82" fmla="*/ 61 w 184"/>
                <a:gd name="T83" fmla="*/ 55 h 281"/>
                <a:gd name="T84" fmla="*/ 61 w 184"/>
                <a:gd name="T85" fmla="*/ 62 h 281"/>
                <a:gd name="T86" fmla="*/ 60 w 184"/>
                <a:gd name="T87" fmla="*/ 69 h 281"/>
                <a:gd name="T88" fmla="*/ 58 w 184"/>
                <a:gd name="T89" fmla="*/ 75 h 281"/>
                <a:gd name="T90" fmla="*/ 55 w 184"/>
                <a:gd name="T91" fmla="*/ 81 h 281"/>
                <a:gd name="T92" fmla="*/ 52 w 184"/>
                <a:gd name="T93" fmla="*/ 86 h 281"/>
                <a:gd name="T94" fmla="*/ 47 w 184"/>
                <a:gd name="T95" fmla="*/ 90 h 281"/>
                <a:gd name="T96" fmla="*/ 42 w 184"/>
                <a:gd name="T97" fmla="*/ 92 h 281"/>
                <a:gd name="T98" fmla="*/ 35 w 184"/>
                <a:gd name="T99" fmla="*/ 94 h 281"/>
                <a:gd name="T100" fmla="*/ 27 w 184"/>
                <a:gd name="T101" fmla="*/ 94 h 281"/>
                <a:gd name="T102" fmla="*/ 20 w 184"/>
                <a:gd name="T103" fmla="*/ 91 h 281"/>
                <a:gd name="T104" fmla="*/ 14 w 184"/>
                <a:gd name="T105" fmla="*/ 88 h 281"/>
                <a:gd name="T106" fmla="*/ 9 w 184"/>
                <a:gd name="T107" fmla="*/ 82 h 281"/>
                <a:gd name="T108" fmla="*/ 8 w 184"/>
                <a:gd name="T109" fmla="*/ 79 h 281"/>
                <a:gd name="T110" fmla="*/ 0 w 184"/>
                <a:gd name="T111" fmla="*/ 92 h 2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281">
                  <a:moveTo>
                    <a:pt x="94" y="91"/>
                  </a:moveTo>
                  <a:lnTo>
                    <a:pt x="86" y="91"/>
                  </a:lnTo>
                  <a:lnTo>
                    <a:pt x="77" y="93"/>
                  </a:lnTo>
                  <a:lnTo>
                    <a:pt x="69" y="95"/>
                  </a:lnTo>
                  <a:lnTo>
                    <a:pt x="62" y="98"/>
                  </a:lnTo>
                  <a:lnTo>
                    <a:pt x="55" y="103"/>
                  </a:lnTo>
                  <a:lnTo>
                    <a:pt x="50" y="107"/>
                  </a:lnTo>
                  <a:lnTo>
                    <a:pt x="44" y="112"/>
                  </a:lnTo>
                  <a:lnTo>
                    <a:pt x="40" y="118"/>
                  </a:lnTo>
                  <a:lnTo>
                    <a:pt x="37" y="124"/>
                  </a:lnTo>
                  <a:lnTo>
                    <a:pt x="34" y="131"/>
                  </a:lnTo>
                  <a:lnTo>
                    <a:pt x="30" y="137"/>
                  </a:lnTo>
                  <a:lnTo>
                    <a:pt x="28" y="145"/>
                  </a:lnTo>
                  <a:lnTo>
                    <a:pt x="26" y="160"/>
                  </a:lnTo>
                  <a:lnTo>
                    <a:pt x="25" y="175"/>
                  </a:lnTo>
                  <a:lnTo>
                    <a:pt x="26" y="191"/>
                  </a:lnTo>
                  <a:lnTo>
                    <a:pt x="28" y="206"/>
                  </a:lnTo>
                  <a:lnTo>
                    <a:pt x="30" y="213"/>
                  </a:lnTo>
                  <a:lnTo>
                    <a:pt x="34" y="220"/>
                  </a:lnTo>
                  <a:lnTo>
                    <a:pt x="37" y="227"/>
                  </a:lnTo>
                  <a:lnTo>
                    <a:pt x="40" y="233"/>
                  </a:lnTo>
                  <a:lnTo>
                    <a:pt x="44" y="239"/>
                  </a:lnTo>
                  <a:lnTo>
                    <a:pt x="50" y="244"/>
                  </a:lnTo>
                  <a:lnTo>
                    <a:pt x="55" y="249"/>
                  </a:lnTo>
                  <a:lnTo>
                    <a:pt x="62" y="253"/>
                  </a:lnTo>
                  <a:lnTo>
                    <a:pt x="69" y="256"/>
                  </a:lnTo>
                  <a:lnTo>
                    <a:pt x="77" y="258"/>
                  </a:lnTo>
                  <a:lnTo>
                    <a:pt x="86" y="259"/>
                  </a:lnTo>
                  <a:lnTo>
                    <a:pt x="94" y="260"/>
                  </a:lnTo>
                  <a:lnTo>
                    <a:pt x="103" y="259"/>
                  </a:lnTo>
                  <a:lnTo>
                    <a:pt x="110" y="258"/>
                  </a:lnTo>
                  <a:lnTo>
                    <a:pt x="118" y="256"/>
                  </a:lnTo>
                  <a:lnTo>
                    <a:pt x="124" y="253"/>
                  </a:lnTo>
                  <a:lnTo>
                    <a:pt x="130" y="249"/>
                  </a:lnTo>
                  <a:lnTo>
                    <a:pt x="135" y="244"/>
                  </a:lnTo>
                  <a:lnTo>
                    <a:pt x="140" y="239"/>
                  </a:lnTo>
                  <a:lnTo>
                    <a:pt x="144" y="233"/>
                  </a:lnTo>
                  <a:lnTo>
                    <a:pt x="148" y="227"/>
                  </a:lnTo>
                  <a:lnTo>
                    <a:pt x="151" y="220"/>
                  </a:lnTo>
                  <a:lnTo>
                    <a:pt x="154" y="213"/>
                  </a:lnTo>
                  <a:lnTo>
                    <a:pt x="156" y="206"/>
                  </a:lnTo>
                  <a:lnTo>
                    <a:pt x="159" y="191"/>
                  </a:lnTo>
                  <a:lnTo>
                    <a:pt x="159" y="175"/>
                  </a:lnTo>
                  <a:lnTo>
                    <a:pt x="159" y="160"/>
                  </a:lnTo>
                  <a:lnTo>
                    <a:pt x="156" y="145"/>
                  </a:lnTo>
                  <a:lnTo>
                    <a:pt x="154" y="137"/>
                  </a:lnTo>
                  <a:lnTo>
                    <a:pt x="151" y="131"/>
                  </a:lnTo>
                  <a:lnTo>
                    <a:pt x="148" y="124"/>
                  </a:lnTo>
                  <a:lnTo>
                    <a:pt x="144" y="118"/>
                  </a:lnTo>
                  <a:lnTo>
                    <a:pt x="140" y="112"/>
                  </a:lnTo>
                  <a:lnTo>
                    <a:pt x="135" y="107"/>
                  </a:lnTo>
                  <a:lnTo>
                    <a:pt x="130" y="103"/>
                  </a:lnTo>
                  <a:lnTo>
                    <a:pt x="124" y="98"/>
                  </a:lnTo>
                  <a:lnTo>
                    <a:pt x="118" y="95"/>
                  </a:lnTo>
                  <a:lnTo>
                    <a:pt x="110" y="93"/>
                  </a:lnTo>
                  <a:lnTo>
                    <a:pt x="103" y="91"/>
                  </a:lnTo>
                  <a:lnTo>
                    <a:pt x="94" y="9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114"/>
                  </a:lnTo>
                  <a:lnTo>
                    <a:pt x="26" y="114"/>
                  </a:lnTo>
                  <a:lnTo>
                    <a:pt x="30" y="104"/>
                  </a:lnTo>
                  <a:lnTo>
                    <a:pt x="37" y="95"/>
                  </a:lnTo>
                  <a:lnTo>
                    <a:pt x="44" y="88"/>
                  </a:lnTo>
                  <a:lnTo>
                    <a:pt x="53" y="81"/>
                  </a:lnTo>
                  <a:lnTo>
                    <a:pt x="63" y="77"/>
                  </a:lnTo>
                  <a:lnTo>
                    <a:pt x="73" y="74"/>
                  </a:lnTo>
                  <a:lnTo>
                    <a:pt x="83" y="71"/>
                  </a:lnTo>
                  <a:lnTo>
                    <a:pt x="94" y="70"/>
                  </a:lnTo>
                  <a:lnTo>
                    <a:pt x="105" y="71"/>
                  </a:lnTo>
                  <a:lnTo>
                    <a:pt x="116" y="73"/>
                  </a:lnTo>
                  <a:lnTo>
                    <a:pt x="126" y="76"/>
                  </a:lnTo>
                  <a:lnTo>
                    <a:pt x="134" y="79"/>
                  </a:lnTo>
                  <a:lnTo>
                    <a:pt x="142" y="83"/>
                  </a:lnTo>
                  <a:lnTo>
                    <a:pt x="149" y="89"/>
                  </a:lnTo>
                  <a:lnTo>
                    <a:pt x="156" y="95"/>
                  </a:lnTo>
                  <a:lnTo>
                    <a:pt x="162" y="102"/>
                  </a:lnTo>
                  <a:lnTo>
                    <a:pt x="167" y="109"/>
                  </a:lnTo>
                  <a:lnTo>
                    <a:pt x="171" y="118"/>
                  </a:lnTo>
                  <a:lnTo>
                    <a:pt x="175" y="127"/>
                  </a:lnTo>
                  <a:lnTo>
                    <a:pt x="178" y="135"/>
                  </a:lnTo>
                  <a:lnTo>
                    <a:pt x="181" y="145"/>
                  </a:lnTo>
                  <a:lnTo>
                    <a:pt x="183" y="155"/>
                  </a:lnTo>
                  <a:lnTo>
                    <a:pt x="184" y="165"/>
                  </a:lnTo>
                  <a:lnTo>
                    <a:pt x="184" y="175"/>
                  </a:lnTo>
                  <a:lnTo>
                    <a:pt x="184" y="186"/>
                  </a:lnTo>
                  <a:lnTo>
                    <a:pt x="183" y="197"/>
                  </a:lnTo>
                  <a:lnTo>
                    <a:pt x="181" y="206"/>
                  </a:lnTo>
                  <a:lnTo>
                    <a:pt x="178" y="216"/>
                  </a:lnTo>
                  <a:lnTo>
                    <a:pt x="175" y="225"/>
                  </a:lnTo>
                  <a:lnTo>
                    <a:pt x="171" y="233"/>
                  </a:lnTo>
                  <a:lnTo>
                    <a:pt x="167" y="242"/>
                  </a:lnTo>
                  <a:lnTo>
                    <a:pt x="162" y="250"/>
                  </a:lnTo>
                  <a:lnTo>
                    <a:pt x="156" y="256"/>
                  </a:lnTo>
                  <a:lnTo>
                    <a:pt x="149" y="263"/>
                  </a:lnTo>
                  <a:lnTo>
                    <a:pt x="142" y="268"/>
                  </a:lnTo>
                  <a:lnTo>
                    <a:pt x="134" y="272"/>
                  </a:lnTo>
                  <a:lnTo>
                    <a:pt x="126" y="276"/>
                  </a:lnTo>
                  <a:lnTo>
                    <a:pt x="116" y="278"/>
                  </a:lnTo>
                  <a:lnTo>
                    <a:pt x="105" y="280"/>
                  </a:lnTo>
                  <a:lnTo>
                    <a:pt x="94" y="281"/>
                  </a:lnTo>
                  <a:lnTo>
                    <a:pt x="82" y="280"/>
                  </a:lnTo>
                  <a:lnTo>
                    <a:pt x="71" y="278"/>
                  </a:lnTo>
                  <a:lnTo>
                    <a:pt x="61" y="273"/>
                  </a:lnTo>
                  <a:lnTo>
                    <a:pt x="51" y="269"/>
                  </a:lnTo>
                  <a:lnTo>
                    <a:pt x="42" y="263"/>
                  </a:lnTo>
                  <a:lnTo>
                    <a:pt x="35" y="255"/>
                  </a:lnTo>
                  <a:lnTo>
                    <a:pt x="28" y="246"/>
                  </a:lnTo>
                  <a:lnTo>
                    <a:pt x="24" y="237"/>
                  </a:lnTo>
                  <a:lnTo>
                    <a:pt x="23" y="237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8" name="Rectangle 103"/>
            <p:cNvSpPr>
              <a:spLocks noChangeArrowheads="1"/>
            </p:cNvSpPr>
            <p:nvPr userDrawn="1"/>
          </p:nvSpPr>
          <p:spPr bwMode="auto">
            <a:xfrm>
              <a:off x="4848" y="3814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9" name="Freeform 104"/>
            <p:cNvSpPr>
              <a:spLocks noEditPoints="1"/>
            </p:cNvSpPr>
            <p:nvPr userDrawn="1"/>
          </p:nvSpPr>
          <p:spPr bwMode="auto">
            <a:xfrm>
              <a:off x="4872" y="3814"/>
              <a:ext cx="8" cy="91"/>
            </a:xfrm>
            <a:custGeom>
              <a:avLst/>
              <a:gdLst>
                <a:gd name="T0" fmla="*/ 0 w 24"/>
                <a:gd name="T1" fmla="*/ 25 h 274"/>
                <a:gd name="T2" fmla="*/ 8 w 24"/>
                <a:gd name="T3" fmla="*/ 25 h 274"/>
                <a:gd name="T4" fmla="*/ 8 w 24"/>
                <a:gd name="T5" fmla="*/ 91 h 274"/>
                <a:gd name="T6" fmla="*/ 0 w 24"/>
                <a:gd name="T7" fmla="*/ 91 h 274"/>
                <a:gd name="T8" fmla="*/ 0 w 24"/>
                <a:gd name="T9" fmla="*/ 25 h 274"/>
                <a:gd name="T10" fmla="*/ 0 w 24"/>
                <a:gd name="T11" fmla="*/ 0 h 274"/>
                <a:gd name="T12" fmla="*/ 8 w 24"/>
                <a:gd name="T13" fmla="*/ 0 h 274"/>
                <a:gd name="T14" fmla="*/ 8 w 24"/>
                <a:gd name="T15" fmla="*/ 13 h 274"/>
                <a:gd name="T16" fmla="*/ 0 w 24"/>
                <a:gd name="T17" fmla="*/ 13 h 274"/>
                <a:gd name="T18" fmla="*/ 0 w 24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74">
                  <a:moveTo>
                    <a:pt x="0" y="76"/>
                  </a:moveTo>
                  <a:lnTo>
                    <a:pt x="24" y="76"/>
                  </a:lnTo>
                  <a:lnTo>
                    <a:pt x="24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0" name="Freeform 105"/>
            <p:cNvSpPr>
              <a:spLocks/>
            </p:cNvSpPr>
            <p:nvPr userDrawn="1"/>
          </p:nvSpPr>
          <p:spPr bwMode="auto">
            <a:xfrm>
              <a:off x="4895" y="3814"/>
              <a:ext cx="58" cy="91"/>
            </a:xfrm>
            <a:custGeom>
              <a:avLst/>
              <a:gdLst>
                <a:gd name="T0" fmla="*/ 0 w 173"/>
                <a:gd name="T1" fmla="*/ 0 h 274"/>
                <a:gd name="T2" fmla="*/ 8 w 173"/>
                <a:gd name="T3" fmla="*/ 0 h 274"/>
                <a:gd name="T4" fmla="*/ 8 w 173"/>
                <a:gd name="T5" fmla="*/ 57 h 274"/>
                <a:gd name="T6" fmla="*/ 45 w 173"/>
                <a:gd name="T7" fmla="*/ 25 h 274"/>
                <a:gd name="T8" fmla="*/ 56 w 173"/>
                <a:gd name="T9" fmla="*/ 25 h 274"/>
                <a:gd name="T10" fmla="*/ 27 w 173"/>
                <a:gd name="T11" fmla="*/ 49 h 274"/>
                <a:gd name="T12" fmla="*/ 58 w 173"/>
                <a:gd name="T13" fmla="*/ 91 h 274"/>
                <a:gd name="T14" fmla="*/ 48 w 173"/>
                <a:gd name="T15" fmla="*/ 91 h 274"/>
                <a:gd name="T16" fmla="*/ 21 w 173"/>
                <a:gd name="T17" fmla="*/ 55 h 274"/>
                <a:gd name="T18" fmla="*/ 8 w 173"/>
                <a:gd name="T19" fmla="*/ 66 h 274"/>
                <a:gd name="T20" fmla="*/ 8 w 173"/>
                <a:gd name="T21" fmla="*/ 91 h 274"/>
                <a:gd name="T22" fmla="*/ 0 w 173"/>
                <a:gd name="T23" fmla="*/ 91 h 274"/>
                <a:gd name="T24" fmla="*/ 0 w 173"/>
                <a:gd name="T25" fmla="*/ 0 h 2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3" h="274">
                  <a:moveTo>
                    <a:pt x="0" y="0"/>
                  </a:moveTo>
                  <a:lnTo>
                    <a:pt x="25" y="0"/>
                  </a:lnTo>
                  <a:lnTo>
                    <a:pt x="25" y="172"/>
                  </a:lnTo>
                  <a:lnTo>
                    <a:pt x="134" y="76"/>
                  </a:lnTo>
                  <a:lnTo>
                    <a:pt x="166" y="76"/>
                  </a:lnTo>
                  <a:lnTo>
                    <a:pt x="82" y="149"/>
                  </a:lnTo>
                  <a:lnTo>
                    <a:pt x="173" y="274"/>
                  </a:lnTo>
                  <a:lnTo>
                    <a:pt x="143" y="274"/>
                  </a:lnTo>
                  <a:lnTo>
                    <a:pt x="64" y="166"/>
                  </a:lnTo>
                  <a:lnTo>
                    <a:pt x="25" y="199"/>
                  </a:lnTo>
                  <a:lnTo>
                    <a:pt x="25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1" name="Freeform 106"/>
            <p:cNvSpPr>
              <a:spLocks noEditPoints="1"/>
            </p:cNvSpPr>
            <p:nvPr userDrawn="1"/>
          </p:nvSpPr>
          <p:spPr bwMode="auto">
            <a:xfrm>
              <a:off x="4956" y="3837"/>
              <a:ext cx="59" cy="70"/>
            </a:xfrm>
            <a:custGeom>
              <a:avLst/>
              <a:gdLst>
                <a:gd name="T0" fmla="*/ 50 w 177"/>
                <a:gd name="T1" fmla="*/ 26 h 210"/>
                <a:gd name="T2" fmla="*/ 48 w 177"/>
                <a:gd name="T3" fmla="*/ 20 h 210"/>
                <a:gd name="T4" fmla="*/ 46 w 177"/>
                <a:gd name="T5" fmla="*/ 16 h 210"/>
                <a:gd name="T6" fmla="*/ 43 w 177"/>
                <a:gd name="T7" fmla="*/ 13 h 210"/>
                <a:gd name="T8" fmla="*/ 40 w 177"/>
                <a:gd name="T9" fmla="*/ 10 h 210"/>
                <a:gd name="T10" fmla="*/ 36 w 177"/>
                <a:gd name="T11" fmla="*/ 8 h 210"/>
                <a:gd name="T12" fmla="*/ 32 w 177"/>
                <a:gd name="T13" fmla="*/ 7 h 210"/>
                <a:gd name="T14" fmla="*/ 27 w 177"/>
                <a:gd name="T15" fmla="*/ 7 h 210"/>
                <a:gd name="T16" fmla="*/ 23 w 177"/>
                <a:gd name="T17" fmla="*/ 8 h 210"/>
                <a:gd name="T18" fmla="*/ 19 w 177"/>
                <a:gd name="T19" fmla="*/ 10 h 210"/>
                <a:gd name="T20" fmla="*/ 16 w 177"/>
                <a:gd name="T21" fmla="*/ 13 h 210"/>
                <a:gd name="T22" fmla="*/ 12 w 177"/>
                <a:gd name="T23" fmla="*/ 18 h 210"/>
                <a:gd name="T24" fmla="*/ 9 w 177"/>
                <a:gd name="T25" fmla="*/ 26 h 210"/>
                <a:gd name="T26" fmla="*/ 51 w 177"/>
                <a:gd name="T27" fmla="*/ 31 h 210"/>
                <a:gd name="T28" fmla="*/ 8 w 177"/>
                <a:gd name="T29" fmla="*/ 42 h 210"/>
                <a:gd name="T30" fmla="*/ 10 w 177"/>
                <a:gd name="T31" fmla="*/ 49 h 210"/>
                <a:gd name="T32" fmla="*/ 12 w 177"/>
                <a:gd name="T33" fmla="*/ 53 h 210"/>
                <a:gd name="T34" fmla="*/ 14 w 177"/>
                <a:gd name="T35" fmla="*/ 57 h 210"/>
                <a:gd name="T36" fmla="*/ 18 w 177"/>
                <a:gd name="T37" fmla="*/ 60 h 210"/>
                <a:gd name="T38" fmla="*/ 22 w 177"/>
                <a:gd name="T39" fmla="*/ 62 h 210"/>
                <a:gd name="T40" fmla="*/ 27 w 177"/>
                <a:gd name="T41" fmla="*/ 63 h 210"/>
                <a:gd name="T42" fmla="*/ 34 w 177"/>
                <a:gd name="T43" fmla="*/ 63 h 210"/>
                <a:gd name="T44" fmla="*/ 41 w 177"/>
                <a:gd name="T45" fmla="*/ 61 h 210"/>
                <a:gd name="T46" fmla="*/ 46 w 177"/>
                <a:gd name="T47" fmla="*/ 56 h 210"/>
                <a:gd name="T48" fmla="*/ 49 w 177"/>
                <a:gd name="T49" fmla="*/ 50 h 210"/>
                <a:gd name="T50" fmla="*/ 59 w 177"/>
                <a:gd name="T51" fmla="*/ 47 h 210"/>
                <a:gd name="T52" fmla="*/ 55 w 177"/>
                <a:gd name="T53" fmla="*/ 57 h 210"/>
                <a:gd name="T54" fmla="*/ 52 w 177"/>
                <a:gd name="T55" fmla="*/ 61 h 210"/>
                <a:gd name="T56" fmla="*/ 49 w 177"/>
                <a:gd name="T57" fmla="*/ 64 h 210"/>
                <a:gd name="T58" fmla="*/ 45 w 177"/>
                <a:gd name="T59" fmla="*/ 67 h 210"/>
                <a:gd name="T60" fmla="*/ 41 w 177"/>
                <a:gd name="T61" fmla="*/ 69 h 210"/>
                <a:gd name="T62" fmla="*/ 36 w 177"/>
                <a:gd name="T63" fmla="*/ 70 h 210"/>
                <a:gd name="T64" fmla="*/ 30 w 177"/>
                <a:gd name="T65" fmla="*/ 70 h 210"/>
                <a:gd name="T66" fmla="*/ 22 w 177"/>
                <a:gd name="T67" fmla="*/ 69 h 210"/>
                <a:gd name="T68" fmla="*/ 16 w 177"/>
                <a:gd name="T69" fmla="*/ 67 h 210"/>
                <a:gd name="T70" fmla="*/ 11 w 177"/>
                <a:gd name="T71" fmla="*/ 64 h 210"/>
                <a:gd name="T72" fmla="*/ 7 w 177"/>
                <a:gd name="T73" fmla="*/ 60 h 210"/>
                <a:gd name="T74" fmla="*/ 4 w 177"/>
                <a:gd name="T75" fmla="*/ 54 h 210"/>
                <a:gd name="T76" fmla="*/ 2 w 177"/>
                <a:gd name="T77" fmla="*/ 49 h 210"/>
                <a:gd name="T78" fmla="*/ 0 w 177"/>
                <a:gd name="T79" fmla="*/ 42 h 210"/>
                <a:gd name="T80" fmla="*/ 0 w 177"/>
                <a:gd name="T81" fmla="*/ 35 h 210"/>
                <a:gd name="T82" fmla="*/ 0 w 177"/>
                <a:gd name="T83" fmla="*/ 29 h 210"/>
                <a:gd name="T84" fmla="*/ 2 w 177"/>
                <a:gd name="T85" fmla="*/ 22 h 210"/>
                <a:gd name="T86" fmla="*/ 4 w 177"/>
                <a:gd name="T87" fmla="*/ 16 h 210"/>
                <a:gd name="T88" fmla="*/ 7 w 177"/>
                <a:gd name="T89" fmla="*/ 11 h 210"/>
                <a:gd name="T90" fmla="*/ 11 w 177"/>
                <a:gd name="T91" fmla="*/ 7 h 210"/>
                <a:gd name="T92" fmla="*/ 16 w 177"/>
                <a:gd name="T93" fmla="*/ 3 h 210"/>
                <a:gd name="T94" fmla="*/ 22 w 177"/>
                <a:gd name="T95" fmla="*/ 1 h 210"/>
                <a:gd name="T96" fmla="*/ 30 w 177"/>
                <a:gd name="T97" fmla="*/ 0 h 210"/>
                <a:gd name="T98" fmla="*/ 37 w 177"/>
                <a:gd name="T99" fmla="*/ 1 h 210"/>
                <a:gd name="T100" fmla="*/ 43 w 177"/>
                <a:gd name="T101" fmla="*/ 3 h 210"/>
                <a:gd name="T102" fmla="*/ 49 w 177"/>
                <a:gd name="T103" fmla="*/ 7 h 210"/>
                <a:gd name="T104" fmla="*/ 52 w 177"/>
                <a:gd name="T105" fmla="*/ 12 h 210"/>
                <a:gd name="T106" fmla="*/ 55 w 177"/>
                <a:gd name="T107" fmla="*/ 17 h 210"/>
                <a:gd name="T108" fmla="*/ 58 w 177"/>
                <a:gd name="T109" fmla="*/ 24 h 210"/>
                <a:gd name="T110" fmla="*/ 59 w 177"/>
                <a:gd name="T111" fmla="*/ 30 h 210"/>
                <a:gd name="T112" fmla="*/ 59 w 177"/>
                <a:gd name="T113" fmla="*/ 37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2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4" y="59"/>
                  </a:lnTo>
                  <a:lnTo>
                    <a:pt x="142" y="53"/>
                  </a:lnTo>
                  <a:lnTo>
                    <a:pt x="138" y="48"/>
                  </a:lnTo>
                  <a:lnTo>
                    <a:pt x="135" y="42"/>
                  </a:lnTo>
                  <a:lnTo>
                    <a:pt x="130" y="38"/>
                  </a:lnTo>
                  <a:lnTo>
                    <a:pt x="126" y="34"/>
                  </a:lnTo>
                  <a:lnTo>
                    <a:pt x="121" y="30"/>
                  </a:lnTo>
                  <a:lnTo>
                    <a:pt x="115" y="27"/>
                  </a:lnTo>
                  <a:lnTo>
                    <a:pt x="109" y="24"/>
                  </a:lnTo>
                  <a:lnTo>
                    <a:pt x="103" y="22"/>
                  </a:lnTo>
                  <a:lnTo>
                    <a:pt x="96" y="21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2" y="27"/>
                  </a:lnTo>
                  <a:lnTo>
                    <a:pt x="57" y="30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3" y="42"/>
                  </a:lnTo>
                  <a:lnTo>
                    <a:pt x="35" y="53"/>
                  </a:lnTo>
                  <a:lnTo>
                    <a:pt x="30" y="65"/>
                  </a:lnTo>
                  <a:lnTo>
                    <a:pt x="26" y="78"/>
                  </a:lnTo>
                  <a:lnTo>
                    <a:pt x="23" y="92"/>
                  </a:lnTo>
                  <a:lnTo>
                    <a:pt x="152" y="92"/>
                  </a:lnTo>
                  <a:close/>
                  <a:moveTo>
                    <a:pt x="23" y="112"/>
                  </a:moveTo>
                  <a:lnTo>
                    <a:pt x="25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2" y="153"/>
                  </a:lnTo>
                  <a:lnTo>
                    <a:pt x="35" y="158"/>
                  </a:lnTo>
                  <a:lnTo>
                    <a:pt x="39" y="165"/>
                  </a:lnTo>
                  <a:lnTo>
                    <a:pt x="43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59" y="183"/>
                  </a:lnTo>
                  <a:lnTo>
                    <a:pt x="66" y="186"/>
                  </a:lnTo>
                  <a:lnTo>
                    <a:pt x="73" y="188"/>
                  </a:lnTo>
                  <a:lnTo>
                    <a:pt x="81" y="189"/>
                  </a:lnTo>
                  <a:lnTo>
                    <a:pt x="89" y="190"/>
                  </a:lnTo>
                  <a:lnTo>
                    <a:pt x="101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0" y="176"/>
                  </a:lnTo>
                  <a:lnTo>
                    <a:pt x="138" y="169"/>
                  </a:lnTo>
                  <a:lnTo>
                    <a:pt x="143" y="160"/>
                  </a:lnTo>
                  <a:lnTo>
                    <a:pt x="148" y="150"/>
                  </a:lnTo>
                  <a:lnTo>
                    <a:pt x="151" y="140"/>
                  </a:lnTo>
                  <a:lnTo>
                    <a:pt x="176" y="140"/>
                  </a:lnTo>
                  <a:lnTo>
                    <a:pt x="170" y="155"/>
                  </a:lnTo>
                  <a:lnTo>
                    <a:pt x="165" y="170"/>
                  </a:lnTo>
                  <a:lnTo>
                    <a:pt x="161" y="175"/>
                  </a:lnTo>
                  <a:lnTo>
                    <a:pt x="156" y="182"/>
                  </a:lnTo>
                  <a:lnTo>
                    <a:pt x="152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6" y="200"/>
                  </a:lnTo>
                  <a:lnTo>
                    <a:pt x="129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8" y="210"/>
                  </a:lnTo>
                  <a:lnTo>
                    <a:pt x="89" y="210"/>
                  </a:lnTo>
                  <a:lnTo>
                    <a:pt x="77" y="210"/>
                  </a:lnTo>
                  <a:lnTo>
                    <a:pt x="67" y="208"/>
                  </a:lnTo>
                  <a:lnTo>
                    <a:pt x="57" y="206"/>
                  </a:lnTo>
                  <a:lnTo>
                    <a:pt x="48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0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7" y="155"/>
                  </a:lnTo>
                  <a:lnTo>
                    <a:pt x="5" y="146"/>
                  </a:lnTo>
                  <a:lnTo>
                    <a:pt x="2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2" y="76"/>
                  </a:lnTo>
                  <a:lnTo>
                    <a:pt x="5" y="67"/>
                  </a:lnTo>
                  <a:lnTo>
                    <a:pt x="7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0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8" y="10"/>
                  </a:lnTo>
                  <a:lnTo>
                    <a:pt x="57" y="6"/>
                  </a:lnTo>
                  <a:lnTo>
                    <a:pt x="67" y="3"/>
                  </a:lnTo>
                  <a:lnTo>
                    <a:pt x="77" y="1"/>
                  </a:lnTo>
                  <a:lnTo>
                    <a:pt x="89" y="0"/>
                  </a:lnTo>
                  <a:lnTo>
                    <a:pt x="100" y="1"/>
                  </a:lnTo>
                  <a:lnTo>
                    <a:pt x="111" y="3"/>
                  </a:lnTo>
                  <a:lnTo>
                    <a:pt x="121" y="6"/>
                  </a:lnTo>
                  <a:lnTo>
                    <a:pt x="129" y="10"/>
                  </a:lnTo>
                  <a:lnTo>
                    <a:pt x="138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7" y="35"/>
                  </a:lnTo>
                  <a:lnTo>
                    <a:pt x="162" y="44"/>
                  </a:lnTo>
                  <a:lnTo>
                    <a:pt x="166" y="52"/>
                  </a:lnTo>
                  <a:lnTo>
                    <a:pt x="169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7" y="102"/>
                  </a:lnTo>
                  <a:lnTo>
                    <a:pt x="176" y="112"/>
                  </a:lnTo>
                  <a:lnTo>
                    <a:pt x="23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2" name="Freeform 107"/>
            <p:cNvSpPr>
              <a:spLocks/>
            </p:cNvSpPr>
            <p:nvPr userDrawn="1"/>
          </p:nvSpPr>
          <p:spPr bwMode="auto">
            <a:xfrm>
              <a:off x="5058" y="3812"/>
              <a:ext cx="71" cy="96"/>
            </a:xfrm>
            <a:custGeom>
              <a:avLst/>
              <a:gdLst>
                <a:gd name="T0" fmla="*/ 9 w 214"/>
                <a:gd name="T1" fmla="*/ 70 h 286"/>
                <a:gd name="T2" fmla="*/ 12 w 214"/>
                <a:gd name="T3" fmla="*/ 78 h 286"/>
                <a:gd name="T4" fmla="*/ 17 w 214"/>
                <a:gd name="T5" fmla="*/ 83 h 286"/>
                <a:gd name="T6" fmla="*/ 24 w 214"/>
                <a:gd name="T7" fmla="*/ 87 h 286"/>
                <a:gd name="T8" fmla="*/ 38 w 214"/>
                <a:gd name="T9" fmla="*/ 88 h 286"/>
                <a:gd name="T10" fmla="*/ 50 w 214"/>
                <a:gd name="T11" fmla="*/ 86 h 286"/>
                <a:gd name="T12" fmla="*/ 57 w 214"/>
                <a:gd name="T13" fmla="*/ 82 h 286"/>
                <a:gd name="T14" fmla="*/ 61 w 214"/>
                <a:gd name="T15" fmla="*/ 77 h 286"/>
                <a:gd name="T16" fmla="*/ 62 w 214"/>
                <a:gd name="T17" fmla="*/ 69 h 286"/>
                <a:gd name="T18" fmla="*/ 62 w 214"/>
                <a:gd name="T19" fmla="*/ 64 h 286"/>
                <a:gd name="T20" fmla="*/ 56 w 214"/>
                <a:gd name="T21" fmla="*/ 58 h 286"/>
                <a:gd name="T22" fmla="*/ 47 w 214"/>
                <a:gd name="T23" fmla="*/ 54 h 286"/>
                <a:gd name="T24" fmla="*/ 20 w 214"/>
                <a:gd name="T25" fmla="*/ 47 h 286"/>
                <a:gd name="T26" fmla="*/ 10 w 214"/>
                <a:gd name="T27" fmla="*/ 41 h 286"/>
                <a:gd name="T28" fmla="*/ 6 w 214"/>
                <a:gd name="T29" fmla="*/ 37 h 286"/>
                <a:gd name="T30" fmla="*/ 3 w 214"/>
                <a:gd name="T31" fmla="*/ 31 h 286"/>
                <a:gd name="T32" fmla="*/ 3 w 214"/>
                <a:gd name="T33" fmla="*/ 22 h 286"/>
                <a:gd name="T34" fmla="*/ 6 w 214"/>
                <a:gd name="T35" fmla="*/ 14 h 286"/>
                <a:gd name="T36" fmla="*/ 11 w 214"/>
                <a:gd name="T37" fmla="*/ 7 h 286"/>
                <a:gd name="T38" fmla="*/ 19 w 214"/>
                <a:gd name="T39" fmla="*/ 2 h 286"/>
                <a:gd name="T40" fmla="*/ 30 w 214"/>
                <a:gd name="T41" fmla="*/ 0 h 286"/>
                <a:gd name="T42" fmla="*/ 41 w 214"/>
                <a:gd name="T43" fmla="*/ 0 h 286"/>
                <a:gd name="T44" fmla="*/ 50 w 214"/>
                <a:gd name="T45" fmla="*/ 2 h 286"/>
                <a:gd name="T46" fmla="*/ 58 w 214"/>
                <a:gd name="T47" fmla="*/ 7 h 286"/>
                <a:gd name="T48" fmla="*/ 64 w 214"/>
                <a:gd name="T49" fmla="*/ 13 h 286"/>
                <a:gd name="T50" fmla="*/ 68 w 214"/>
                <a:gd name="T51" fmla="*/ 22 h 286"/>
                <a:gd name="T52" fmla="*/ 59 w 214"/>
                <a:gd name="T53" fmla="*/ 29 h 286"/>
                <a:gd name="T54" fmla="*/ 58 w 214"/>
                <a:gd name="T55" fmla="*/ 21 h 286"/>
                <a:gd name="T56" fmla="*/ 55 w 214"/>
                <a:gd name="T57" fmla="*/ 15 h 286"/>
                <a:gd name="T58" fmla="*/ 50 w 214"/>
                <a:gd name="T59" fmla="*/ 11 h 286"/>
                <a:gd name="T60" fmla="*/ 44 w 214"/>
                <a:gd name="T61" fmla="*/ 9 h 286"/>
                <a:gd name="T62" fmla="*/ 30 w 214"/>
                <a:gd name="T63" fmla="*/ 7 h 286"/>
                <a:gd name="T64" fmla="*/ 19 w 214"/>
                <a:gd name="T65" fmla="*/ 11 h 286"/>
                <a:gd name="T66" fmla="*/ 15 w 214"/>
                <a:gd name="T67" fmla="*/ 15 h 286"/>
                <a:gd name="T68" fmla="*/ 12 w 214"/>
                <a:gd name="T69" fmla="*/ 21 h 286"/>
                <a:gd name="T70" fmla="*/ 12 w 214"/>
                <a:gd name="T71" fmla="*/ 29 h 286"/>
                <a:gd name="T72" fmla="*/ 16 w 214"/>
                <a:gd name="T73" fmla="*/ 35 h 286"/>
                <a:gd name="T74" fmla="*/ 23 w 214"/>
                <a:gd name="T75" fmla="*/ 39 h 286"/>
                <a:gd name="T76" fmla="*/ 52 w 214"/>
                <a:gd name="T77" fmla="*/ 47 h 286"/>
                <a:gd name="T78" fmla="*/ 64 w 214"/>
                <a:gd name="T79" fmla="*/ 53 h 286"/>
                <a:gd name="T80" fmla="*/ 68 w 214"/>
                <a:gd name="T81" fmla="*/ 58 h 286"/>
                <a:gd name="T82" fmla="*/ 71 w 214"/>
                <a:gd name="T83" fmla="*/ 64 h 286"/>
                <a:gd name="T84" fmla="*/ 71 w 214"/>
                <a:gd name="T85" fmla="*/ 73 h 286"/>
                <a:gd name="T86" fmla="*/ 69 w 214"/>
                <a:gd name="T87" fmla="*/ 81 h 286"/>
                <a:gd name="T88" fmla="*/ 64 w 214"/>
                <a:gd name="T89" fmla="*/ 87 h 286"/>
                <a:gd name="T90" fmla="*/ 56 w 214"/>
                <a:gd name="T91" fmla="*/ 93 h 286"/>
                <a:gd name="T92" fmla="*/ 42 w 214"/>
                <a:gd name="T93" fmla="*/ 96 h 286"/>
                <a:gd name="T94" fmla="*/ 29 w 214"/>
                <a:gd name="T95" fmla="*/ 95 h 286"/>
                <a:gd name="T96" fmla="*/ 19 w 214"/>
                <a:gd name="T97" fmla="*/ 93 h 286"/>
                <a:gd name="T98" fmla="*/ 10 w 214"/>
                <a:gd name="T99" fmla="*/ 88 h 286"/>
                <a:gd name="T100" fmla="*/ 4 w 214"/>
                <a:gd name="T101" fmla="*/ 81 h 286"/>
                <a:gd name="T102" fmla="*/ 1 w 214"/>
                <a:gd name="T103" fmla="*/ 71 h 286"/>
                <a:gd name="T104" fmla="*/ 9 w 214"/>
                <a:gd name="T105" fmla="*/ 64 h 2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14" h="286">
                  <a:moveTo>
                    <a:pt x="26" y="190"/>
                  </a:moveTo>
                  <a:lnTo>
                    <a:pt x="26" y="200"/>
                  </a:lnTo>
                  <a:lnTo>
                    <a:pt x="27" y="208"/>
                  </a:lnTo>
                  <a:lnTo>
                    <a:pt x="30" y="217"/>
                  </a:lnTo>
                  <a:lnTo>
                    <a:pt x="33" y="224"/>
                  </a:lnTo>
                  <a:lnTo>
                    <a:pt x="36" y="232"/>
                  </a:lnTo>
                  <a:lnTo>
                    <a:pt x="42" y="237"/>
                  </a:lnTo>
                  <a:lnTo>
                    <a:pt x="46" y="243"/>
                  </a:lnTo>
                  <a:lnTo>
                    <a:pt x="52" y="247"/>
                  </a:lnTo>
                  <a:lnTo>
                    <a:pt x="59" y="251"/>
                  </a:lnTo>
                  <a:lnTo>
                    <a:pt x="65" y="255"/>
                  </a:lnTo>
                  <a:lnTo>
                    <a:pt x="73" y="258"/>
                  </a:lnTo>
                  <a:lnTo>
                    <a:pt x="80" y="260"/>
                  </a:lnTo>
                  <a:lnTo>
                    <a:pt x="98" y="262"/>
                  </a:lnTo>
                  <a:lnTo>
                    <a:pt x="116" y="263"/>
                  </a:lnTo>
                  <a:lnTo>
                    <a:pt x="128" y="262"/>
                  </a:lnTo>
                  <a:lnTo>
                    <a:pt x="140" y="260"/>
                  </a:lnTo>
                  <a:lnTo>
                    <a:pt x="152" y="256"/>
                  </a:lnTo>
                  <a:lnTo>
                    <a:pt x="164" y="250"/>
                  </a:lnTo>
                  <a:lnTo>
                    <a:pt x="169" y="247"/>
                  </a:lnTo>
                  <a:lnTo>
                    <a:pt x="173" y="243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84" y="228"/>
                  </a:lnTo>
                  <a:lnTo>
                    <a:pt x="187" y="221"/>
                  </a:lnTo>
                  <a:lnTo>
                    <a:pt x="188" y="215"/>
                  </a:lnTo>
                  <a:lnTo>
                    <a:pt x="188" y="207"/>
                  </a:lnTo>
                  <a:lnTo>
                    <a:pt x="188" y="202"/>
                  </a:lnTo>
                  <a:lnTo>
                    <a:pt x="187" y="196"/>
                  </a:lnTo>
                  <a:lnTo>
                    <a:pt x="186" y="192"/>
                  </a:lnTo>
                  <a:lnTo>
                    <a:pt x="184" y="188"/>
                  </a:lnTo>
                  <a:lnTo>
                    <a:pt x="178" y="180"/>
                  </a:lnTo>
                  <a:lnTo>
                    <a:pt x="170" y="174"/>
                  </a:lnTo>
                  <a:lnTo>
                    <a:pt x="161" y="168"/>
                  </a:lnTo>
                  <a:lnTo>
                    <a:pt x="152" y="164"/>
                  </a:lnTo>
                  <a:lnTo>
                    <a:pt x="142" y="161"/>
                  </a:lnTo>
                  <a:lnTo>
                    <a:pt x="132" y="157"/>
                  </a:lnTo>
                  <a:lnTo>
                    <a:pt x="71" y="142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37" y="129"/>
                  </a:lnTo>
                  <a:lnTo>
                    <a:pt x="29" y="123"/>
                  </a:lnTo>
                  <a:lnTo>
                    <a:pt x="24" y="119"/>
                  </a:lnTo>
                  <a:lnTo>
                    <a:pt x="20" y="114"/>
                  </a:lnTo>
                  <a:lnTo>
                    <a:pt x="17" y="110"/>
                  </a:lnTo>
                  <a:lnTo>
                    <a:pt x="15" y="105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9" y="84"/>
                  </a:lnTo>
                  <a:lnTo>
                    <a:pt x="9" y="76"/>
                  </a:lnTo>
                  <a:lnTo>
                    <a:pt x="10" y="66"/>
                  </a:lnTo>
                  <a:lnTo>
                    <a:pt x="13" y="54"/>
                  </a:lnTo>
                  <a:lnTo>
                    <a:pt x="16" y="47"/>
                  </a:lnTo>
                  <a:lnTo>
                    <a:pt x="19" y="41"/>
                  </a:lnTo>
                  <a:lnTo>
                    <a:pt x="23" y="34"/>
                  </a:lnTo>
                  <a:lnTo>
                    <a:pt x="27" y="28"/>
                  </a:lnTo>
                  <a:lnTo>
                    <a:pt x="33" y="22"/>
                  </a:lnTo>
                  <a:lnTo>
                    <a:pt x="39" y="17"/>
                  </a:lnTo>
                  <a:lnTo>
                    <a:pt x="48" y="12"/>
                  </a:lnTo>
                  <a:lnTo>
                    <a:pt x="57" y="7"/>
                  </a:lnTo>
                  <a:lnTo>
                    <a:pt x="66" y="4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4" y="1"/>
                  </a:lnTo>
                  <a:lnTo>
                    <a:pt x="133" y="2"/>
                  </a:lnTo>
                  <a:lnTo>
                    <a:pt x="143" y="5"/>
                  </a:lnTo>
                  <a:lnTo>
                    <a:pt x="152" y="7"/>
                  </a:lnTo>
                  <a:lnTo>
                    <a:pt x="160" y="12"/>
                  </a:lnTo>
                  <a:lnTo>
                    <a:pt x="168" y="16"/>
                  </a:lnTo>
                  <a:lnTo>
                    <a:pt x="175" y="21"/>
                  </a:lnTo>
                  <a:lnTo>
                    <a:pt x="182" y="27"/>
                  </a:lnTo>
                  <a:lnTo>
                    <a:pt x="187" y="33"/>
                  </a:lnTo>
                  <a:lnTo>
                    <a:pt x="193" y="40"/>
                  </a:lnTo>
                  <a:lnTo>
                    <a:pt x="197" y="47"/>
                  </a:lnTo>
                  <a:lnTo>
                    <a:pt x="200" y="56"/>
                  </a:lnTo>
                  <a:lnTo>
                    <a:pt x="204" y="65"/>
                  </a:lnTo>
                  <a:lnTo>
                    <a:pt x="205" y="74"/>
                  </a:lnTo>
                  <a:lnTo>
                    <a:pt x="206" y="85"/>
                  </a:lnTo>
                  <a:lnTo>
                    <a:pt x="179" y="85"/>
                  </a:lnTo>
                  <a:lnTo>
                    <a:pt x="179" y="78"/>
                  </a:lnTo>
                  <a:lnTo>
                    <a:pt x="177" y="70"/>
                  </a:lnTo>
                  <a:lnTo>
                    <a:pt x="174" y="63"/>
                  </a:lnTo>
                  <a:lnTo>
                    <a:pt x="172" y="57"/>
                  </a:lnTo>
                  <a:lnTo>
                    <a:pt x="169" y="52"/>
                  </a:lnTo>
                  <a:lnTo>
                    <a:pt x="165" y="46"/>
                  </a:lnTo>
                  <a:lnTo>
                    <a:pt x="160" y="42"/>
                  </a:lnTo>
                  <a:lnTo>
                    <a:pt x="156" y="38"/>
                  </a:lnTo>
                  <a:lnTo>
                    <a:pt x="151" y="34"/>
                  </a:lnTo>
                  <a:lnTo>
                    <a:pt x="144" y="31"/>
                  </a:lnTo>
                  <a:lnTo>
                    <a:pt x="139" y="28"/>
                  </a:lnTo>
                  <a:lnTo>
                    <a:pt x="132" y="26"/>
                  </a:lnTo>
                  <a:lnTo>
                    <a:pt x="118" y="22"/>
                  </a:lnTo>
                  <a:lnTo>
                    <a:pt x="104" y="21"/>
                  </a:lnTo>
                  <a:lnTo>
                    <a:pt x="91" y="22"/>
                  </a:lnTo>
                  <a:lnTo>
                    <a:pt x="78" y="25"/>
                  </a:lnTo>
                  <a:lnTo>
                    <a:pt x="66" y="28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2" y="51"/>
                  </a:lnTo>
                  <a:lnTo>
                    <a:pt x="38" y="56"/>
                  </a:lnTo>
                  <a:lnTo>
                    <a:pt x="37" y="62"/>
                  </a:lnTo>
                  <a:lnTo>
                    <a:pt x="36" y="69"/>
                  </a:lnTo>
                  <a:lnTo>
                    <a:pt x="35" y="76"/>
                  </a:lnTo>
                  <a:lnTo>
                    <a:pt x="36" y="85"/>
                  </a:lnTo>
                  <a:lnTo>
                    <a:pt x="38" y="93"/>
                  </a:lnTo>
                  <a:lnTo>
                    <a:pt x="43" y="99"/>
                  </a:lnTo>
                  <a:lnTo>
                    <a:pt x="48" y="105"/>
                  </a:lnTo>
                  <a:lnTo>
                    <a:pt x="53" y="110"/>
                  </a:lnTo>
                  <a:lnTo>
                    <a:pt x="61" y="113"/>
                  </a:lnTo>
                  <a:lnTo>
                    <a:pt x="69" y="116"/>
                  </a:lnTo>
                  <a:lnTo>
                    <a:pt x="77" y="119"/>
                  </a:lnTo>
                  <a:lnTo>
                    <a:pt x="144" y="135"/>
                  </a:lnTo>
                  <a:lnTo>
                    <a:pt x="158" y="139"/>
                  </a:lnTo>
                  <a:lnTo>
                    <a:pt x="171" y="144"/>
                  </a:lnTo>
                  <a:lnTo>
                    <a:pt x="183" y="150"/>
                  </a:lnTo>
                  <a:lnTo>
                    <a:pt x="194" y="159"/>
                  </a:lnTo>
                  <a:lnTo>
                    <a:pt x="198" y="163"/>
                  </a:lnTo>
                  <a:lnTo>
                    <a:pt x="202" y="167"/>
                  </a:lnTo>
                  <a:lnTo>
                    <a:pt x="206" y="173"/>
                  </a:lnTo>
                  <a:lnTo>
                    <a:pt x="209" y="178"/>
                  </a:lnTo>
                  <a:lnTo>
                    <a:pt x="211" y="184"/>
                  </a:lnTo>
                  <a:lnTo>
                    <a:pt x="213" y="192"/>
                  </a:lnTo>
                  <a:lnTo>
                    <a:pt x="214" y="198"/>
                  </a:lnTo>
                  <a:lnTo>
                    <a:pt x="214" y="207"/>
                  </a:lnTo>
                  <a:lnTo>
                    <a:pt x="214" y="216"/>
                  </a:lnTo>
                  <a:lnTo>
                    <a:pt x="212" y="228"/>
                  </a:lnTo>
                  <a:lnTo>
                    <a:pt x="210" y="233"/>
                  </a:lnTo>
                  <a:lnTo>
                    <a:pt x="207" y="241"/>
                  </a:lnTo>
                  <a:lnTo>
                    <a:pt x="204" y="247"/>
                  </a:lnTo>
                  <a:lnTo>
                    <a:pt x="199" y="254"/>
                  </a:lnTo>
                  <a:lnTo>
                    <a:pt x="193" y="260"/>
                  </a:lnTo>
                  <a:lnTo>
                    <a:pt x="186" y="265"/>
                  </a:lnTo>
                  <a:lnTo>
                    <a:pt x="178" y="271"/>
                  </a:lnTo>
                  <a:lnTo>
                    <a:pt x="168" y="276"/>
                  </a:lnTo>
                  <a:lnTo>
                    <a:pt x="156" y="279"/>
                  </a:lnTo>
                  <a:lnTo>
                    <a:pt x="142" y="283"/>
                  </a:lnTo>
                  <a:lnTo>
                    <a:pt x="127" y="285"/>
                  </a:lnTo>
                  <a:lnTo>
                    <a:pt x="110" y="286"/>
                  </a:lnTo>
                  <a:lnTo>
                    <a:pt x="98" y="285"/>
                  </a:lnTo>
                  <a:lnTo>
                    <a:pt x="87" y="284"/>
                  </a:lnTo>
                  <a:lnTo>
                    <a:pt x="75" y="283"/>
                  </a:lnTo>
                  <a:lnTo>
                    <a:pt x="65" y="279"/>
                  </a:lnTo>
                  <a:lnTo>
                    <a:pt x="56" y="276"/>
                  </a:lnTo>
                  <a:lnTo>
                    <a:pt x="46" y="273"/>
                  </a:lnTo>
                  <a:lnTo>
                    <a:pt x="37" y="268"/>
                  </a:lnTo>
                  <a:lnTo>
                    <a:pt x="30" y="262"/>
                  </a:lnTo>
                  <a:lnTo>
                    <a:pt x="23" y="256"/>
                  </a:lnTo>
                  <a:lnTo>
                    <a:pt x="17" y="249"/>
                  </a:lnTo>
                  <a:lnTo>
                    <a:pt x="11" y="242"/>
                  </a:lnTo>
                  <a:lnTo>
                    <a:pt x="7" y="233"/>
                  </a:lnTo>
                  <a:lnTo>
                    <a:pt x="4" y="223"/>
                  </a:lnTo>
                  <a:lnTo>
                    <a:pt x="2" y="213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26" y="19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3" name="Rectangle 108"/>
            <p:cNvSpPr>
              <a:spLocks noChangeArrowheads="1"/>
            </p:cNvSpPr>
            <p:nvPr userDrawn="1"/>
          </p:nvSpPr>
          <p:spPr bwMode="auto">
            <a:xfrm>
              <a:off x="5142" y="3814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4" name="Freeform 109"/>
            <p:cNvSpPr>
              <a:spLocks noEditPoints="1"/>
            </p:cNvSpPr>
            <p:nvPr userDrawn="1"/>
          </p:nvSpPr>
          <p:spPr bwMode="auto">
            <a:xfrm>
              <a:off x="5162" y="3837"/>
              <a:ext cx="63" cy="71"/>
            </a:xfrm>
            <a:custGeom>
              <a:avLst/>
              <a:gdLst>
                <a:gd name="T0" fmla="*/ 8 w 188"/>
                <a:gd name="T1" fmla="*/ 41 h 211"/>
                <a:gd name="T2" fmla="*/ 10 w 188"/>
                <a:gd name="T3" fmla="*/ 48 h 211"/>
                <a:gd name="T4" fmla="*/ 14 w 188"/>
                <a:gd name="T5" fmla="*/ 55 h 211"/>
                <a:gd name="T6" fmla="*/ 19 w 188"/>
                <a:gd name="T7" fmla="*/ 60 h 211"/>
                <a:gd name="T8" fmla="*/ 26 w 188"/>
                <a:gd name="T9" fmla="*/ 63 h 211"/>
                <a:gd name="T10" fmla="*/ 34 w 188"/>
                <a:gd name="T11" fmla="*/ 64 h 211"/>
                <a:gd name="T12" fmla="*/ 42 w 188"/>
                <a:gd name="T13" fmla="*/ 62 h 211"/>
                <a:gd name="T14" fmla="*/ 47 w 188"/>
                <a:gd name="T15" fmla="*/ 57 h 211"/>
                <a:gd name="T16" fmla="*/ 51 w 188"/>
                <a:gd name="T17" fmla="*/ 50 h 211"/>
                <a:gd name="T18" fmla="*/ 54 w 188"/>
                <a:gd name="T19" fmla="*/ 43 h 211"/>
                <a:gd name="T20" fmla="*/ 55 w 188"/>
                <a:gd name="T21" fmla="*/ 35 h 211"/>
                <a:gd name="T22" fmla="*/ 54 w 188"/>
                <a:gd name="T23" fmla="*/ 28 h 211"/>
                <a:gd name="T24" fmla="*/ 51 w 188"/>
                <a:gd name="T25" fmla="*/ 21 h 211"/>
                <a:gd name="T26" fmla="*/ 47 w 188"/>
                <a:gd name="T27" fmla="*/ 14 h 211"/>
                <a:gd name="T28" fmla="*/ 42 w 188"/>
                <a:gd name="T29" fmla="*/ 9 h 211"/>
                <a:gd name="T30" fmla="*/ 34 w 188"/>
                <a:gd name="T31" fmla="*/ 7 h 211"/>
                <a:gd name="T32" fmla="*/ 26 w 188"/>
                <a:gd name="T33" fmla="*/ 8 h 211"/>
                <a:gd name="T34" fmla="*/ 19 w 188"/>
                <a:gd name="T35" fmla="*/ 11 h 211"/>
                <a:gd name="T36" fmla="*/ 14 w 188"/>
                <a:gd name="T37" fmla="*/ 16 h 211"/>
                <a:gd name="T38" fmla="*/ 10 w 188"/>
                <a:gd name="T39" fmla="*/ 23 h 211"/>
                <a:gd name="T40" fmla="*/ 8 w 188"/>
                <a:gd name="T41" fmla="*/ 30 h 211"/>
                <a:gd name="T42" fmla="*/ 63 w 188"/>
                <a:gd name="T43" fmla="*/ 35 h 211"/>
                <a:gd name="T44" fmla="*/ 62 w 188"/>
                <a:gd name="T45" fmla="*/ 46 h 211"/>
                <a:gd name="T46" fmla="*/ 58 w 188"/>
                <a:gd name="T47" fmla="*/ 55 h 211"/>
                <a:gd name="T48" fmla="*/ 52 w 188"/>
                <a:gd name="T49" fmla="*/ 63 h 211"/>
                <a:gd name="T50" fmla="*/ 45 w 188"/>
                <a:gd name="T51" fmla="*/ 68 h 211"/>
                <a:gd name="T52" fmla="*/ 35 w 188"/>
                <a:gd name="T53" fmla="*/ 71 h 211"/>
                <a:gd name="T54" fmla="*/ 24 w 188"/>
                <a:gd name="T55" fmla="*/ 70 h 211"/>
                <a:gd name="T56" fmla="*/ 15 w 188"/>
                <a:gd name="T57" fmla="*/ 67 h 211"/>
                <a:gd name="T58" fmla="*/ 8 w 188"/>
                <a:gd name="T59" fmla="*/ 61 h 211"/>
                <a:gd name="T60" fmla="*/ 3 w 188"/>
                <a:gd name="T61" fmla="*/ 52 h 211"/>
                <a:gd name="T62" fmla="*/ 0 w 188"/>
                <a:gd name="T63" fmla="*/ 43 h 211"/>
                <a:gd name="T64" fmla="*/ 0 w 188"/>
                <a:gd name="T65" fmla="*/ 32 h 211"/>
                <a:gd name="T66" fmla="*/ 2 w 188"/>
                <a:gd name="T67" fmla="*/ 22 h 211"/>
                <a:gd name="T68" fmla="*/ 6 w 188"/>
                <a:gd name="T69" fmla="*/ 13 h 211"/>
                <a:gd name="T70" fmla="*/ 12 w 188"/>
                <a:gd name="T71" fmla="*/ 6 h 211"/>
                <a:gd name="T72" fmla="*/ 21 w 188"/>
                <a:gd name="T73" fmla="*/ 2 h 211"/>
                <a:gd name="T74" fmla="*/ 32 w 188"/>
                <a:gd name="T75" fmla="*/ 0 h 211"/>
                <a:gd name="T76" fmla="*/ 42 w 188"/>
                <a:gd name="T77" fmla="*/ 2 h 211"/>
                <a:gd name="T78" fmla="*/ 50 w 188"/>
                <a:gd name="T79" fmla="*/ 6 h 211"/>
                <a:gd name="T80" fmla="*/ 56 w 188"/>
                <a:gd name="T81" fmla="*/ 13 h 211"/>
                <a:gd name="T82" fmla="*/ 61 w 188"/>
                <a:gd name="T83" fmla="*/ 22 h 211"/>
                <a:gd name="T84" fmla="*/ 63 w 188"/>
                <a:gd name="T85" fmla="*/ 32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11">
                  <a:moveTo>
                    <a:pt x="23" y="105"/>
                  </a:moveTo>
                  <a:lnTo>
                    <a:pt x="24" y="114"/>
                  </a:lnTo>
                  <a:lnTo>
                    <a:pt x="24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7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1" y="174"/>
                  </a:lnTo>
                  <a:lnTo>
                    <a:pt x="57" y="179"/>
                  </a:lnTo>
                  <a:lnTo>
                    <a:pt x="63" y="183"/>
                  </a:lnTo>
                  <a:lnTo>
                    <a:pt x="70" y="186"/>
                  </a:lnTo>
                  <a:lnTo>
                    <a:pt x="77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6" y="174"/>
                  </a:lnTo>
                  <a:lnTo>
                    <a:pt x="141" y="169"/>
                  </a:lnTo>
                  <a:lnTo>
                    <a:pt x="145" y="163"/>
                  </a:lnTo>
                  <a:lnTo>
                    <a:pt x="150" y="157"/>
                  </a:lnTo>
                  <a:lnTo>
                    <a:pt x="153" y="150"/>
                  </a:lnTo>
                  <a:lnTo>
                    <a:pt x="156" y="144"/>
                  </a:lnTo>
                  <a:lnTo>
                    <a:pt x="158" y="136"/>
                  </a:lnTo>
                  <a:lnTo>
                    <a:pt x="161" y="129"/>
                  </a:lnTo>
                  <a:lnTo>
                    <a:pt x="162" y="121"/>
                  </a:lnTo>
                  <a:lnTo>
                    <a:pt x="163" y="114"/>
                  </a:lnTo>
                  <a:lnTo>
                    <a:pt x="163" y="105"/>
                  </a:lnTo>
                  <a:lnTo>
                    <a:pt x="163" y="98"/>
                  </a:lnTo>
                  <a:lnTo>
                    <a:pt x="162" y="90"/>
                  </a:lnTo>
                  <a:lnTo>
                    <a:pt x="161" y="82"/>
                  </a:lnTo>
                  <a:lnTo>
                    <a:pt x="158" y="75"/>
                  </a:lnTo>
                  <a:lnTo>
                    <a:pt x="156" y="67"/>
                  </a:lnTo>
                  <a:lnTo>
                    <a:pt x="153" y="61"/>
                  </a:lnTo>
                  <a:lnTo>
                    <a:pt x="150" y="53"/>
                  </a:lnTo>
                  <a:lnTo>
                    <a:pt x="145" y="48"/>
                  </a:lnTo>
                  <a:lnTo>
                    <a:pt x="141" y="41"/>
                  </a:lnTo>
                  <a:lnTo>
                    <a:pt x="136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5" y="21"/>
                  </a:lnTo>
                  <a:lnTo>
                    <a:pt x="77" y="23"/>
                  </a:lnTo>
                  <a:lnTo>
                    <a:pt x="70" y="25"/>
                  </a:lnTo>
                  <a:lnTo>
                    <a:pt x="63" y="28"/>
                  </a:lnTo>
                  <a:lnTo>
                    <a:pt x="57" y="32"/>
                  </a:lnTo>
                  <a:lnTo>
                    <a:pt x="51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7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4" y="90"/>
                  </a:lnTo>
                  <a:lnTo>
                    <a:pt x="24" y="98"/>
                  </a:lnTo>
                  <a:lnTo>
                    <a:pt x="23" y="105"/>
                  </a:lnTo>
                  <a:close/>
                  <a:moveTo>
                    <a:pt x="188" y="105"/>
                  </a:moveTo>
                  <a:lnTo>
                    <a:pt x="187" y="116"/>
                  </a:lnTo>
                  <a:lnTo>
                    <a:pt x="185" y="127"/>
                  </a:lnTo>
                  <a:lnTo>
                    <a:pt x="184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8" y="172"/>
                  </a:lnTo>
                  <a:lnTo>
                    <a:pt x="163" y="180"/>
                  </a:lnTo>
                  <a:lnTo>
                    <a:pt x="156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9"/>
                  </a:lnTo>
                  <a:lnTo>
                    <a:pt x="62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7" y="193"/>
                  </a:lnTo>
                  <a:lnTo>
                    <a:pt x="30" y="186"/>
                  </a:lnTo>
                  <a:lnTo>
                    <a:pt x="24" y="180"/>
                  </a:lnTo>
                  <a:lnTo>
                    <a:pt x="18" y="172"/>
                  </a:lnTo>
                  <a:lnTo>
                    <a:pt x="14" y="163"/>
                  </a:lnTo>
                  <a:lnTo>
                    <a:pt x="9" y="155"/>
                  </a:lnTo>
                  <a:lnTo>
                    <a:pt x="6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6" y="65"/>
                  </a:lnTo>
                  <a:lnTo>
                    <a:pt x="9" y="55"/>
                  </a:lnTo>
                  <a:lnTo>
                    <a:pt x="14" y="47"/>
                  </a:lnTo>
                  <a:lnTo>
                    <a:pt x="18" y="39"/>
                  </a:lnTo>
                  <a:lnTo>
                    <a:pt x="24" y="32"/>
                  </a:lnTo>
                  <a:lnTo>
                    <a:pt x="30" y="25"/>
                  </a:lnTo>
                  <a:lnTo>
                    <a:pt x="37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2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6" y="25"/>
                  </a:lnTo>
                  <a:lnTo>
                    <a:pt x="163" y="32"/>
                  </a:lnTo>
                  <a:lnTo>
                    <a:pt x="168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4" y="75"/>
                  </a:lnTo>
                  <a:lnTo>
                    <a:pt x="185" y="85"/>
                  </a:lnTo>
                  <a:lnTo>
                    <a:pt x="187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5" name="Freeform 110"/>
            <p:cNvSpPr>
              <a:spLocks/>
            </p:cNvSpPr>
            <p:nvPr userDrawn="1"/>
          </p:nvSpPr>
          <p:spPr bwMode="auto">
            <a:xfrm>
              <a:off x="5229" y="3839"/>
              <a:ext cx="59" cy="66"/>
            </a:xfrm>
            <a:custGeom>
              <a:avLst/>
              <a:gdLst>
                <a:gd name="T0" fmla="*/ 0 w 177"/>
                <a:gd name="T1" fmla="*/ 0 h 198"/>
                <a:gd name="T2" fmla="*/ 9 w 177"/>
                <a:gd name="T3" fmla="*/ 0 h 198"/>
                <a:gd name="T4" fmla="*/ 30 w 177"/>
                <a:gd name="T5" fmla="*/ 58 h 198"/>
                <a:gd name="T6" fmla="*/ 30 w 177"/>
                <a:gd name="T7" fmla="*/ 58 h 198"/>
                <a:gd name="T8" fmla="*/ 51 w 177"/>
                <a:gd name="T9" fmla="*/ 0 h 198"/>
                <a:gd name="T10" fmla="*/ 59 w 177"/>
                <a:gd name="T11" fmla="*/ 0 h 198"/>
                <a:gd name="T12" fmla="*/ 34 w 177"/>
                <a:gd name="T13" fmla="*/ 66 h 198"/>
                <a:gd name="T14" fmla="*/ 25 w 177"/>
                <a:gd name="T15" fmla="*/ 66 h 198"/>
                <a:gd name="T16" fmla="*/ 0 w 177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6" name="Freeform 111"/>
            <p:cNvSpPr>
              <a:spLocks noEditPoints="1"/>
            </p:cNvSpPr>
            <p:nvPr userDrawn="1"/>
          </p:nvSpPr>
          <p:spPr bwMode="auto">
            <a:xfrm>
              <a:off x="5293" y="3837"/>
              <a:ext cx="59" cy="70"/>
            </a:xfrm>
            <a:custGeom>
              <a:avLst/>
              <a:gdLst>
                <a:gd name="T0" fmla="*/ 50 w 177"/>
                <a:gd name="T1" fmla="*/ 26 h 210"/>
                <a:gd name="T2" fmla="*/ 49 w 177"/>
                <a:gd name="T3" fmla="*/ 20 h 210"/>
                <a:gd name="T4" fmla="*/ 46 w 177"/>
                <a:gd name="T5" fmla="*/ 16 h 210"/>
                <a:gd name="T6" fmla="*/ 44 w 177"/>
                <a:gd name="T7" fmla="*/ 13 h 210"/>
                <a:gd name="T8" fmla="*/ 41 w 177"/>
                <a:gd name="T9" fmla="*/ 10 h 210"/>
                <a:gd name="T10" fmla="*/ 37 w 177"/>
                <a:gd name="T11" fmla="*/ 8 h 210"/>
                <a:gd name="T12" fmla="*/ 32 w 177"/>
                <a:gd name="T13" fmla="*/ 7 h 210"/>
                <a:gd name="T14" fmla="*/ 28 w 177"/>
                <a:gd name="T15" fmla="*/ 7 h 210"/>
                <a:gd name="T16" fmla="*/ 23 w 177"/>
                <a:gd name="T17" fmla="*/ 8 h 210"/>
                <a:gd name="T18" fmla="*/ 19 w 177"/>
                <a:gd name="T19" fmla="*/ 10 h 210"/>
                <a:gd name="T20" fmla="*/ 16 w 177"/>
                <a:gd name="T21" fmla="*/ 13 h 210"/>
                <a:gd name="T22" fmla="*/ 12 w 177"/>
                <a:gd name="T23" fmla="*/ 18 h 210"/>
                <a:gd name="T24" fmla="*/ 9 w 177"/>
                <a:gd name="T25" fmla="*/ 26 h 210"/>
                <a:gd name="T26" fmla="*/ 51 w 177"/>
                <a:gd name="T27" fmla="*/ 31 h 210"/>
                <a:gd name="T28" fmla="*/ 9 w 177"/>
                <a:gd name="T29" fmla="*/ 42 h 210"/>
                <a:gd name="T30" fmla="*/ 10 w 177"/>
                <a:gd name="T31" fmla="*/ 49 h 210"/>
                <a:gd name="T32" fmla="*/ 12 w 177"/>
                <a:gd name="T33" fmla="*/ 53 h 210"/>
                <a:gd name="T34" fmla="*/ 15 w 177"/>
                <a:gd name="T35" fmla="*/ 57 h 210"/>
                <a:gd name="T36" fmla="*/ 18 w 177"/>
                <a:gd name="T37" fmla="*/ 60 h 210"/>
                <a:gd name="T38" fmla="*/ 22 w 177"/>
                <a:gd name="T39" fmla="*/ 62 h 210"/>
                <a:gd name="T40" fmla="*/ 27 w 177"/>
                <a:gd name="T41" fmla="*/ 63 h 210"/>
                <a:gd name="T42" fmla="*/ 34 w 177"/>
                <a:gd name="T43" fmla="*/ 63 h 210"/>
                <a:gd name="T44" fmla="*/ 41 w 177"/>
                <a:gd name="T45" fmla="*/ 61 h 210"/>
                <a:gd name="T46" fmla="*/ 46 w 177"/>
                <a:gd name="T47" fmla="*/ 56 h 210"/>
                <a:gd name="T48" fmla="*/ 50 w 177"/>
                <a:gd name="T49" fmla="*/ 50 h 210"/>
                <a:gd name="T50" fmla="*/ 59 w 177"/>
                <a:gd name="T51" fmla="*/ 47 h 210"/>
                <a:gd name="T52" fmla="*/ 55 w 177"/>
                <a:gd name="T53" fmla="*/ 57 h 210"/>
                <a:gd name="T54" fmla="*/ 52 w 177"/>
                <a:gd name="T55" fmla="*/ 61 h 210"/>
                <a:gd name="T56" fmla="*/ 49 w 177"/>
                <a:gd name="T57" fmla="*/ 64 h 210"/>
                <a:gd name="T58" fmla="*/ 46 w 177"/>
                <a:gd name="T59" fmla="*/ 67 h 210"/>
                <a:gd name="T60" fmla="*/ 41 w 177"/>
                <a:gd name="T61" fmla="*/ 69 h 210"/>
                <a:gd name="T62" fmla="*/ 36 w 177"/>
                <a:gd name="T63" fmla="*/ 70 h 210"/>
                <a:gd name="T64" fmla="*/ 30 w 177"/>
                <a:gd name="T65" fmla="*/ 70 h 210"/>
                <a:gd name="T66" fmla="*/ 23 w 177"/>
                <a:gd name="T67" fmla="*/ 69 h 210"/>
                <a:gd name="T68" fmla="*/ 16 w 177"/>
                <a:gd name="T69" fmla="*/ 67 h 210"/>
                <a:gd name="T70" fmla="*/ 11 w 177"/>
                <a:gd name="T71" fmla="*/ 64 h 210"/>
                <a:gd name="T72" fmla="*/ 7 w 177"/>
                <a:gd name="T73" fmla="*/ 60 h 210"/>
                <a:gd name="T74" fmla="*/ 4 w 177"/>
                <a:gd name="T75" fmla="*/ 54 h 210"/>
                <a:gd name="T76" fmla="*/ 2 w 177"/>
                <a:gd name="T77" fmla="*/ 49 h 210"/>
                <a:gd name="T78" fmla="*/ 1 w 177"/>
                <a:gd name="T79" fmla="*/ 42 h 210"/>
                <a:gd name="T80" fmla="*/ 0 w 177"/>
                <a:gd name="T81" fmla="*/ 35 h 210"/>
                <a:gd name="T82" fmla="*/ 1 w 177"/>
                <a:gd name="T83" fmla="*/ 29 h 210"/>
                <a:gd name="T84" fmla="*/ 2 w 177"/>
                <a:gd name="T85" fmla="*/ 22 h 210"/>
                <a:gd name="T86" fmla="*/ 4 w 177"/>
                <a:gd name="T87" fmla="*/ 16 h 210"/>
                <a:gd name="T88" fmla="*/ 7 w 177"/>
                <a:gd name="T89" fmla="*/ 11 h 210"/>
                <a:gd name="T90" fmla="*/ 11 w 177"/>
                <a:gd name="T91" fmla="*/ 7 h 210"/>
                <a:gd name="T92" fmla="*/ 16 w 177"/>
                <a:gd name="T93" fmla="*/ 3 h 210"/>
                <a:gd name="T94" fmla="*/ 23 w 177"/>
                <a:gd name="T95" fmla="*/ 1 h 210"/>
                <a:gd name="T96" fmla="*/ 30 w 177"/>
                <a:gd name="T97" fmla="*/ 0 h 210"/>
                <a:gd name="T98" fmla="*/ 37 w 177"/>
                <a:gd name="T99" fmla="*/ 1 h 210"/>
                <a:gd name="T100" fmla="*/ 43 w 177"/>
                <a:gd name="T101" fmla="*/ 3 h 210"/>
                <a:gd name="T102" fmla="*/ 49 w 177"/>
                <a:gd name="T103" fmla="*/ 7 h 210"/>
                <a:gd name="T104" fmla="*/ 53 w 177"/>
                <a:gd name="T105" fmla="*/ 12 h 210"/>
                <a:gd name="T106" fmla="*/ 56 w 177"/>
                <a:gd name="T107" fmla="*/ 17 h 210"/>
                <a:gd name="T108" fmla="*/ 58 w 177"/>
                <a:gd name="T109" fmla="*/ 24 h 210"/>
                <a:gd name="T110" fmla="*/ 59 w 177"/>
                <a:gd name="T111" fmla="*/ 30 h 210"/>
                <a:gd name="T112" fmla="*/ 59 w 177"/>
                <a:gd name="T113" fmla="*/ 37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1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89" y="21"/>
                  </a:lnTo>
                  <a:lnTo>
                    <a:pt x="83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4" y="188"/>
                  </a:lnTo>
                  <a:lnTo>
                    <a:pt x="82" y="189"/>
                  </a:lnTo>
                  <a:lnTo>
                    <a:pt x="89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89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7" name="Freeform 112"/>
            <p:cNvSpPr>
              <a:spLocks/>
            </p:cNvSpPr>
            <p:nvPr userDrawn="1"/>
          </p:nvSpPr>
          <p:spPr bwMode="auto">
            <a:xfrm>
              <a:off x="5362" y="3837"/>
              <a:ext cx="54" cy="68"/>
            </a:xfrm>
            <a:custGeom>
              <a:avLst/>
              <a:gdLst>
                <a:gd name="T0" fmla="*/ 0 w 161"/>
                <a:gd name="T1" fmla="*/ 2 h 204"/>
                <a:gd name="T2" fmla="*/ 8 w 161"/>
                <a:gd name="T3" fmla="*/ 2 h 204"/>
                <a:gd name="T4" fmla="*/ 8 w 161"/>
                <a:gd name="T5" fmla="*/ 13 h 204"/>
                <a:gd name="T6" fmla="*/ 8 w 161"/>
                <a:gd name="T7" fmla="*/ 13 h 204"/>
                <a:gd name="T8" fmla="*/ 10 w 161"/>
                <a:gd name="T9" fmla="*/ 11 h 204"/>
                <a:gd name="T10" fmla="*/ 12 w 161"/>
                <a:gd name="T11" fmla="*/ 8 h 204"/>
                <a:gd name="T12" fmla="*/ 14 w 161"/>
                <a:gd name="T13" fmla="*/ 6 h 204"/>
                <a:gd name="T14" fmla="*/ 17 w 161"/>
                <a:gd name="T15" fmla="*/ 4 h 204"/>
                <a:gd name="T16" fmla="*/ 20 w 161"/>
                <a:gd name="T17" fmla="*/ 2 h 204"/>
                <a:gd name="T18" fmla="*/ 23 w 161"/>
                <a:gd name="T19" fmla="*/ 1 h 204"/>
                <a:gd name="T20" fmla="*/ 26 w 161"/>
                <a:gd name="T21" fmla="*/ 0 h 204"/>
                <a:gd name="T22" fmla="*/ 30 w 161"/>
                <a:gd name="T23" fmla="*/ 0 h 204"/>
                <a:gd name="T24" fmla="*/ 33 w 161"/>
                <a:gd name="T25" fmla="*/ 0 h 204"/>
                <a:gd name="T26" fmla="*/ 36 w 161"/>
                <a:gd name="T27" fmla="*/ 0 h 204"/>
                <a:gd name="T28" fmla="*/ 39 w 161"/>
                <a:gd name="T29" fmla="*/ 1 h 204"/>
                <a:gd name="T30" fmla="*/ 41 w 161"/>
                <a:gd name="T31" fmla="*/ 2 h 204"/>
                <a:gd name="T32" fmla="*/ 44 w 161"/>
                <a:gd name="T33" fmla="*/ 3 h 204"/>
                <a:gd name="T34" fmla="*/ 46 w 161"/>
                <a:gd name="T35" fmla="*/ 4 h 204"/>
                <a:gd name="T36" fmla="*/ 48 w 161"/>
                <a:gd name="T37" fmla="*/ 6 h 204"/>
                <a:gd name="T38" fmla="*/ 49 w 161"/>
                <a:gd name="T39" fmla="*/ 7 h 204"/>
                <a:gd name="T40" fmla="*/ 50 w 161"/>
                <a:gd name="T41" fmla="*/ 9 h 204"/>
                <a:gd name="T42" fmla="*/ 51 w 161"/>
                <a:gd name="T43" fmla="*/ 11 h 204"/>
                <a:gd name="T44" fmla="*/ 52 w 161"/>
                <a:gd name="T45" fmla="*/ 13 h 204"/>
                <a:gd name="T46" fmla="*/ 53 w 161"/>
                <a:gd name="T47" fmla="*/ 15 h 204"/>
                <a:gd name="T48" fmla="*/ 54 w 161"/>
                <a:gd name="T49" fmla="*/ 20 h 204"/>
                <a:gd name="T50" fmla="*/ 54 w 161"/>
                <a:gd name="T51" fmla="*/ 26 h 204"/>
                <a:gd name="T52" fmla="*/ 54 w 161"/>
                <a:gd name="T53" fmla="*/ 68 h 204"/>
                <a:gd name="T54" fmla="*/ 46 w 161"/>
                <a:gd name="T55" fmla="*/ 68 h 204"/>
                <a:gd name="T56" fmla="*/ 46 w 161"/>
                <a:gd name="T57" fmla="*/ 27 h 204"/>
                <a:gd name="T58" fmla="*/ 46 w 161"/>
                <a:gd name="T59" fmla="*/ 23 h 204"/>
                <a:gd name="T60" fmla="*/ 45 w 161"/>
                <a:gd name="T61" fmla="*/ 19 h 204"/>
                <a:gd name="T62" fmla="*/ 44 w 161"/>
                <a:gd name="T63" fmla="*/ 16 h 204"/>
                <a:gd name="T64" fmla="*/ 43 w 161"/>
                <a:gd name="T65" fmla="*/ 13 h 204"/>
                <a:gd name="T66" fmla="*/ 41 w 161"/>
                <a:gd name="T67" fmla="*/ 12 h 204"/>
                <a:gd name="T68" fmla="*/ 40 w 161"/>
                <a:gd name="T69" fmla="*/ 10 h 204"/>
                <a:gd name="T70" fmla="*/ 39 w 161"/>
                <a:gd name="T71" fmla="*/ 9 h 204"/>
                <a:gd name="T72" fmla="*/ 37 w 161"/>
                <a:gd name="T73" fmla="*/ 8 h 204"/>
                <a:gd name="T74" fmla="*/ 36 w 161"/>
                <a:gd name="T75" fmla="*/ 8 h 204"/>
                <a:gd name="T76" fmla="*/ 34 w 161"/>
                <a:gd name="T77" fmla="*/ 7 h 204"/>
                <a:gd name="T78" fmla="*/ 32 w 161"/>
                <a:gd name="T79" fmla="*/ 7 h 204"/>
                <a:gd name="T80" fmla="*/ 29 w 161"/>
                <a:gd name="T81" fmla="*/ 7 h 204"/>
                <a:gd name="T82" fmla="*/ 27 w 161"/>
                <a:gd name="T83" fmla="*/ 7 h 204"/>
                <a:gd name="T84" fmla="*/ 24 w 161"/>
                <a:gd name="T85" fmla="*/ 7 h 204"/>
                <a:gd name="T86" fmla="*/ 22 w 161"/>
                <a:gd name="T87" fmla="*/ 8 h 204"/>
                <a:gd name="T88" fmla="*/ 20 w 161"/>
                <a:gd name="T89" fmla="*/ 9 h 204"/>
                <a:gd name="T90" fmla="*/ 18 w 161"/>
                <a:gd name="T91" fmla="*/ 9 h 204"/>
                <a:gd name="T92" fmla="*/ 17 w 161"/>
                <a:gd name="T93" fmla="*/ 11 h 204"/>
                <a:gd name="T94" fmla="*/ 15 w 161"/>
                <a:gd name="T95" fmla="*/ 12 h 204"/>
                <a:gd name="T96" fmla="*/ 14 w 161"/>
                <a:gd name="T97" fmla="*/ 13 h 204"/>
                <a:gd name="T98" fmla="*/ 13 w 161"/>
                <a:gd name="T99" fmla="*/ 15 h 204"/>
                <a:gd name="T100" fmla="*/ 12 w 161"/>
                <a:gd name="T101" fmla="*/ 17 h 204"/>
                <a:gd name="T102" fmla="*/ 11 w 161"/>
                <a:gd name="T103" fmla="*/ 19 h 204"/>
                <a:gd name="T104" fmla="*/ 10 w 161"/>
                <a:gd name="T105" fmla="*/ 21 h 204"/>
                <a:gd name="T106" fmla="*/ 9 w 161"/>
                <a:gd name="T107" fmla="*/ 25 h 204"/>
                <a:gd name="T108" fmla="*/ 8 w 161"/>
                <a:gd name="T109" fmla="*/ 30 h 204"/>
                <a:gd name="T110" fmla="*/ 8 w 161"/>
                <a:gd name="T111" fmla="*/ 68 h 204"/>
                <a:gd name="T112" fmla="*/ 0 w 161"/>
                <a:gd name="T113" fmla="*/ 68 h 204"/>
                <a:gd name="T114" fmla="*/ 0 w 161"/>
                <a:gd name="T115" fmla="*/ 2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1" h="204">
                  <a:moveTo>
                    <a:pt x="0" y="6"/>
                  </a:moveTo>
                  <a:lnTo>
                    <a:pt x="24" y="6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9" y="32"/>
                  </a:lnTo>
                  <a:lnTo>
                    <a:pt x="35" y="24"/>
                  </a:lnTo>
                  <a:lnTo>
                    <a:pt x="42" y="18"/>
                  </a:lnTo>
                  <a:lnTo>
                    <a:pt x="50" y="11"/>
                  </a:lnTo>
                  <a:lnTo>
                    <a:pt x="59" y="7"/>
                  </a:lnTo>
                  <a:lnTo>
                    <a:pt x="68" y="4"/>
                  </a:lnTo>
                  <a:lnTo>
                    <a:pt x="78" y="1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08" y="1"/>
                  </a:lnTo>
                  <a:lnTo>
                    <a:pt x="116" y="4"/>
                  </a:lnTo>
                  <a:lnTo>
                    <a:pt x="123" y="6"/>
                  </a:lnTo>
                  <a:lnTo>
                    <a:pt x="130" y="9"/>
                  </a:lnTo>
                  <a:lnTo>
                    <a:pt x="136" y="12"/>
                  </a:lnTo>
                  <a:lnTo>
                    <a:pt x="142" y="17"/>
                  </a:lnTo>
                  <a:lnTo>
                    <a:pt x="146" y="21"/>
                  </a:lnTo>
                  <a:lnTo>
                    <a:pt x="149" y="26"/>
                  </a:lnTo>
                  <a:lnTo>
                    <a:pt x="153" y="32"/>
                  </a:lnTo>
                  <a:lnTo>
                    <a:pt x="156" y="38"/>
                  </a:lnTo>
                  <a:lnTo>
                    <a:pt x="158" y="45"/>
                  </a:lnTo>
                  <a:lnTo>
                    <a:pt x="160" y="60"/>
                  </a:lnTo>
                  <a:lnTo>
                    <a:pt x="161" y="77"/>
                  </a:lnTo>
                  <a:lnTo>
                    <a:pt x="161" y="204"/>
                  </a:lnTo>
                  <a:lnTo>
                    <a:pt x="137" y="204"/>
                  </a:lnTo>
                  <a:lnTo>
                    <a:pt x="137" y="81"/>
                  </a:lnTo>
                  <a:lnTo>
                    <a:pt x="136" y="68"/>
                  </a:lnTo>
                  <a:lnTo>
                    <a:pt x="134" y="58"/>
                  </a:lnTo>
                  <a:lnTo>
                    <a:pt x="131" y="47"/>
                  </a:lnTo>
                  <a:lnTo>
                    <a:pt x="127" y="38"/>
                  </a:lnTo>
                  <a:lnTo>
                    <a:pt x="123" y="35"/>
                  </a:lnTo>
                  <a:lnTo>
                    <a:pt x="120" y="31"/>
                  </a:lnTo>
                  <a:lnTo>
                    <a:pt x="116" y="28"/>
                  </a:lnTo>
                  <a:lnTo>
                    <a:pt x="111" y="25"/>
                  </a:lnTo>
                  <a:lnTo>
                    <a:pt x="106" y="23"/>
                  </a:lnTo>
                  <a:lnTo>
                    <a:pt x="100" y="22"/>
                  </a:lnTo>
                  <a:lnTo>
                    <a:pt x="94" y="21"/>
                  </a:lnTo>
                  <a:lnTo>
                    <a:pt x="87" y="21"/>
                  </a:lnTo>
                  <a:lnTo>
                    <a:pt x="80" y="21"/>
                  </a:lnTo>
                  <a:lnTo>
                    <a:pt x="73" y="22"/>
                  </a:lnTo>
                  <a:lnTo>
                    <a:pt x="66" y="24"/>
                  </a:lnTo>
                  <a:lnTo>
                    <a:pt x="61" y="26"/>
                  </a:lnTo>
                  <a:lnTo>
                    <a:pt x="55" y="28"/>
                  </a:lnTo>
                  <a:lnTo>
                    <a:pt x="50" y="33"/>
                  </a:lnTo>
                  <a:lnTo>
                    <a:pt x="46" y="36"/>
                  </a:lnTo>
                  <a:lnTo>
                    <a:pt x="41" y="40"/>
                  </a:lnTo>
                  <a:lnTo>
                    <a:pt x="38" y="46"/>
                  </a:lnTo>
                  <a:lnTo>
                    <a:pt x="35" y="50"/>
                  </a:lnTo>
                  <a:lnTo>
                    <a:pt x="32" y="57"/>
                  </a:lnTo>
                  <a:lnTo>
                    <a:pt x="29" y="62"/>
                  </a:lnTo>
                  <a:lnTo>
                    <a:pt x="26" y="75"/>
                  </a:lnTo>
                  <a:lnTo>
                    <a:pt x="24" y="89"/>
                  </a:lnTo>
                  <a:lnTo>
                    <a:pt x="24" y="204"/>
                  </a:lnTo>
                  <a:lnTo>
                    <a:pt x="0" y="2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8" name="Freeform 113"/>
            <p:cNvSpPr>
              <a:spLocks noEditPoints="1"/>
            </p:cNvSpPr>
            <p:nvPr userDrawn="1"/>
          </p:nvSpPr>
          <p:spPr bwMode="auto">
            <a:xfrm>
              <a:off x="5432" y="3814"/>
              <a:ext cx="7" cy="91"/>
            </a:xfrm>
            <a:custGeom>
              <a:avLst/>
              <a:gdLst>
                <a:gd name="T0" fmla="*/ 0 w 23"/>
                <a:gd name="T1" fmla="*/ 25 h 274"/>
                <a:gd name="T2" fmla="*/ 7 w 23"/>
                <a:gd name="T3" fmla="*/ 25 h 274"/>
                <a:gd name="T4" fmla="*/ 7 w 23"/>
                <a:gd name="T5" fmla="*/ 91 h 274"/>
                <a:gd name="T6" fmla="*/ 0 w 23"/>
                <a:gd name="T7" fmla="*/ 91 h 274"/>
                <a:gd name="T8" fmla="*/ 0 w 23"/>
                <a:gd name="T9" fmla="*/ 25 h 274"/>
                <a:gd name="T10" fmla="*/ 0 w 23"/>
                <a:gd name="T11" fmla="*/ 0 h 274"/>
                <a:gd name="T12" fmla="*/ 7 w 23"/>
                <a:gd name="T13" fmla="*/ 0 h 274"/>
                <a:gd name="T14" fmla="*/ 7 w 23"/>
                <a:gd name="T15" fmla="*/ 13 h 274"/>
                <a:gd name="T16" fmla="*/ 0 w 23"/>
                <a:gd name="T17" fmla="*/ 13 h 274"/>
                <a:gd name="T18" fmla="*/ 0 w 23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74">
                  <a:moveTo>
                    <a:pt x="0" y="76"/>
                  </a:moveTo>
                  <a:lnTo>
                    <a:pt x="23" y="76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9" name="Freeform 114"/>
            <p:cNvSpPr>
              <a:spLocks noEditPoints="1"/>
            </p:cNvSpPr>
            <p:nvPr userDrawn="1"/>
          </p:nvSpPr>
          <p:spPr bwMode="auto">
            <a:xfrm>
              <a:off x="5443" y="3814"/>
              <a:ext cx="20" cy="116"/>
            </a:xfrm>
            <a:custGeom>
              <a:avLst/>
              <a:gdLst>
                <a:gd name="T0" fmla="*/ 12 w 60"/>
                <a:gd name="T1" fmla="*/ 0 h 348"/>
                <a:gd name="T2" fmla="*/ 20 w 60"/>
                <a:gd name="T3" fmla="*/ 0 h 348"/>
                <a:gd name="T4" fmla="*/ 20 w 60"/>
                <a:gd name="T5" fmla="*/ 13 h 348"/>
                <a:gd name="T6" fmla="*/ 12 w 60"/>
                <a:gd name="T7" fmla="*/ 13 h 348"/>
                <a:gd name="T8" fmla="*/ 12 w 60"/>
                <a:gd name="T9" fmla="*/ 0 h 348"/>
                <a:gd name="T10" fmla="*/ 12 w 60"/>
                <a:gd name="T11" fmla="*/ 25 h 348"/>
                <a:gd name="T12" fmla="*/ 20 w 60"/>
                <a:gd name="T13" fmla="*/ 25 h 348"/>
                <a:gd name="T14" fmla="*/ 20 w 60"/>
                <a:gd name="T15" fmla="*/ 98 h 348"/>
                <a:gd name="T16" fmla="*/ 20 w 60"/>
                <a:gd name="T17" fmla="*/ 101 h 348"/>
                <a:gd name="T18" fmla="*/ 19 w 60"/>
                <a:gd name="T19" fmla="*/ 105 h 348"/>
                <a:gd name="T20" fmla="*/ 18 w 60"/>
                <a:gd name="T21" fmla="*/ 108 h 348"/>
                <a:gd name="T22" fmla="*/ 17 w 60"/>
                <a:gd name="T23" fmla="*/ 111 h 348"/>
                <a:gd name="T24" fmla="*/ 16 w 60"/>
                <a:gd name="T25" fmla="*/ 112 h 348"/>
                <a:gd name="T26" fmla="*/ 15 w 60"/>
                <a:gd name="T27" fmla="*/ 113 h 348"/>
                <a:gd name="T28" fmla="*/ 14 w 60"/>
                <a:gd name="T29" fmla="*/ 114 h 348"/>
                <a:gd name="T30" fmla="*/ 13 w 60"/>
                <a:gd name="T31" fmla="*/ 115 h 348"/>
                <a:gd name="T32" fmla="*/ 11 w 60"/>
                <a:gd name="T33" fmla="*/ 115 h 348"/>
                <a:gd name="T34" fmla="*/ 9 w 60"/>
                <a:gd name="T35" fmla="*/ 116 h 348"/>
                <a:gd name="T36" fmla="*/ 8 w 60"/>
                <a:gd name="T37" fmla="*/ 116 h 348"/>
                <a:gd name="T38" fmla="*/ 6 w 60"/>
                <a:gd name="T39" fmla="*/ 116 h 348"/>
                <a:gd name="T40" fmla="*/ 3 w 60"/>
                <a:gd name="T41" fmla="*/ 116 h 348"/>
                <a:gd name="T42" fmla="*/ 0 w 60"/>
                <a:gd name="T43" fmla="*/ 116 h 348"/>
                <a:gd name="T44" fmla="*/ 0 w 60"/>
                <a:gd name="T45" fmla="*/ 109 h 348"/>
                <a:gd name="T46" fmla="*/ 2 w 60"/>
                <a:gd name="T47" fmla="*/ 109 h 348"/>
                <a:gd name="T48" fmla="*/ 4 w 60"/>
                <a:gd name="T49" fmla="*/ 109 h 348"/>
                <a:gd name="T50" fmla="*/ 7 w 60"/>
                <a:gd name="T51" fmla="*/ 109 h 348"/>
                <a:gd name="T52" fmla="*/ 8 w 60"/>
                <a:gd name="T53" fmla="*/ 108 h 348"/>
                <a:gd name="T54" fmla="*/ 9 w 60"/>
                <a:gd name="T55" fmla="*/ 108 h 348"/>
                <a:gd name="T56" fmla="*/ 11 w 60"/>
                <a:gd name="T57" fmla="*/ 107 h 348"/>
                <a:gd name="T58" fmla="*/ 11 w 60"/>
                <a:gd name="T59" fmla="*/ 105 h 348"/>
                <a:gd name="T60" fmla="*/ 12 w 60"/>
                <a:gd name="T61" fmla="*/ 103 h 348"/>
                <a:gd name="T62" fmla="*/ 12 w 60"/>
                <a:gd name="T63" fmla="*/ 102 h 348"/>
                <a:gd name="T64" fmla="*/ 12 w 60"/>
                <a:gd name="T65" fmla="*/ 100 h 348"/>
                <a:gd name="T66" fmla="*/ 12 w 60"/>
                <a:gd name="T67" fmla="*/ 25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4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1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8"/>
                  </a:lnTo>
                  <a:lnTo>
                    <a:pt x="0" y="327"/>
                  </a:lnTo>
                  <a:lnTo>
                    <a:pt x="7" y="327"/>
                  </a:lnTo>
                  <a:lnTo>
                    <a:pt x="13" y="327"/>
                  </a:lnTo>
                  <a:lnTo>
                    <a:pt x="20" y="327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9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0" name="Freeform 115"/>
            <p:cNvSpPr>
              <a:spLocks noEditPoints="1"/>
            </p:cNvSpPr>
            <p:nvPr userDrawn="1"/>
          </p:nvSpPr>
          <p:spPr bwMode="auto">
            <a:xfrm>
              <a:off x="5475" y="3837"/>
              <a:ext cx="59" cy="70"/>
            </a:xfrm>
            <a:custGeom>
              <a:avLst/>
              <a:gdLst>
                <a:gd name="T0" fmla="*/ 51 w 176"/>
                <a:gd name="T1" fmla="*/ 26 h 210"/>
                <a:gd name="T2" fmla="*/ 49 w 176"/>
                <a:gd name="T3" fmla="*/ 20 h 210"/>
                <a:gd name="T4" fmla="*/ 47 w 176"/>
                <a:gd name="T5" fmla="*/ 16 h 210"/>
                <a:gd name="T6" fmla="*/ 44 w 176"/>
                <a:gd name="T7" fmla="*/ 13 h 210"/>
                <a:gd name="T8" fmla="*/ 41 w 176"/>
                <a:gd name="T9" fmla="*/ 10 h 210"/>
                <a:gd name="T10" fmla="*/ 37 w 176"/>
                <a:gd name="T11" fmla="*/ 8 h 210"/>
                <a:gd name="T12" fmla="*/ 33 w 176"/>
                <a:gd name="T13" fmla="*/ 7 h 210"/>
                <a:gd name="T14" fmla="*/ 28 w 176"/>
                <a:gd name="T15" fmla="*/ 7 h 210"/>
                <a:gd name="T16" fmla="*/ 23 w 176"/>
                <a:gd name="T17" fmla="*/ 8 h 210"/>
                <a:gd name="T18" fmla="*/ 19 w 176"/>
                <a:gd name="T19" fmla="*/ 10 h 210"/>
                <a:gd name="T20" fmla="*/ 16 w 176"/>
                <a:gd name="T21" fmla="*/ 13 h 210"/>
                <a:gd name="T22" fmla="*/ 12 w 176"/>
                <a:gd name="T23" fmla="*/ 18 h 210"/>
                <a:gd name="T24" fmla="*/ 9 w 176"/>
                <a:gd name="T25" fmla="*/ 26 h 210"/>
                <a:gd name="T26" fmla="*/ 51 w 176"/>
                <a:gd name="T27" fmla="*/ 31 h 210"/>
                <a:gd name="T28" fmla="*/ 8 w 176"/>
                <a:gd name="T29" fmla="*/ 42 h 210"/>
                <a:gd name="T30" fmla="*/ 10 w 176"/>
                <a:gd name="T31" fmla="*/ 49 h 210"/>
                <a:gd name="T32" fmla="*/ 12 w 176"/>
                <a:gd name="T33" fmla="*/ 53 h 210"/>
                <a:gd name="T34" fmla="*/ 15 w 176"/>
                <a:gd name="T35" fmla="*/ 57 h 210"/>
                <a:gd name="T36" fmla="*/ 18 w 176"/>
                <a:gd name="T37" fmla="*/ 60 h 210"/>
                <a:gd name="T38" fmla="*/ 22 w 176"/>
                <a:gd name="T39" fmla="*/ 62 h 210"/>
                <a:gd name="T40" fmla="*/ 27 w 176"/>
                <a:gd name="T41" fmla="*/ 63 h 210"/>
                <a:gd name="T42" fmla="*/ 34 w 176"/>
                <a:gd name="T43" fmla="*/ 63 h 210"/>
                <a:gd name="T44" fmla="*/ 41 w 176"/>
                <a:gd name="T45" fmla="*/ 61 h 210"/>
                <a:gd name="T46" fmla="*/ 46 w 176"/>
                <a:gd name="T47" fmla="*/ 56 h 210"/>
                <a:gd name="T48" fmla="*/ 50 w 176"/>
                <a:gd name="T49" fmla="*/ 50 h 210"/>
                <a:gd name="T50" fmla="*/ 59 w 176"/>
                <a:gd name="T51" fmla="*/ 47 h 210"/>
                <a:gd name="T52" fmla="*/ 56 w 176"/>
                <a:gd name="T53" fmla="*/ 57 h 210"/>
                <a:gd name="T54" fmla="*/ 53 w 176"/>
                <a:gd name="T55" fmla="*/ 61 h 210"/>
                <a:gd name="T56" fmla="*/ 49 w 176"/>
                <a:gd name="T57" fmla="*/ 64 h 210"/>
                <a:gd name="T58" fmla="*/ 46 w 176"/>
                <a:gd name="T59" fmla="*/ 67 h 210"/>
                <a:gd name="T60" fmla="*/ 41 w 176"/>
                <a:gd name="T61" fmla="*/ 69 h 210"/>
                <a:gd name="T62" fmla="*/ 36 w 176"/>
                <a:gd name="T63" fmla="*/ 70 h 210"/>
                <a:gd name="T64" fmla="*/ 30 w 176"/>
                <a:gd name="T65" fmla="*/ 70 h 210"/>
                <a:gd name="T66" fmla="*/ 22 w 176"/>
                <a:gd name="T67" fmla="*/ 69 h 210"/>
                <a:gd name="T68" fmla="*/ 16 w 176"/>
                <a:gd name="T69" fmla="*/ 67 h 210"/>
                <a:gd name="T70" fmla="*/ 11 w 176"/>
                <a:gd name="T71" fmla="*/ 64 h 210"/>
                <a:gd name="T72" fmla="*/ 7 w 176"/>
                <a:gd name="T73" fmla="*/ 60 h 210"/>
                <a:gd name="T74" fmla="*/ 4 w 176"/>
                <a:gd name="T75" fmla="*/ 54 h 210"/>
                <a:gd name="T76" fmla="*/ 2 w 176"/>
                <a:gd name="T77" fmla="*/ 49 h 210"/>
                <a:gd name="T78" fmla="*/ 0 w 176"/>
                <a:gd name="T79" fmla="*/ 42 h 210"/>
                <a:gd name="T80" fmla="*/ 0 w 176"/>
                <a:gd name="T81" fmla="*/ 35 h 210"/>
                <a:gd name="T82" fmla="*/ 0 w 176"/>
                <a:gd name="T83" fmla="*/ 29 h 210"/>
                <a:gd name="T84" fmla="*/ 2 w 176"/>
                <a:gd name="T85" fmla="*/ 22 h 210"/>
                <a:gd name="T86" fmla="*/ 4 w 176"/>
                <a:gd name="T87" fmla="*/ 16 h 210"/>
                <a:gd name="T88" fmla="*/ 7 w 176"/>
                <a:gd name="T89" fmla="*/ 11 h 210"/>
                <a:gd name="T90" fmla="*/ 11 w 176"/>
                <a:gd name="T91" fmla="*/ 7 h 210"/>
                <a:gd name="T92" fmla="*/ 16 w 176"/>
                <a:gd name="T93" fmla="*/ 3 h 210"/>
                <a:gd name="T94" fmla="*/ 22 w 176"/>
                <a:gd name="T95" fmla="*/ 1 h 210"/>
                <a:gd name="T96" fmla="*/ 30 w 176"/>
                <a:gd name="T97" fmla="*/ 0 h 210"/>
                <a:gd name="T98" fmla="*/ 38 w 176"/>
                <a:gd name="T99" fmla="*/ 1 h 210"/>
                <a:gd name="T100" fmla="*/ 44 w 176"/>
                <a:gd name="T101" fmla="*/ 3 h 210"/>
                <a:gd name="T102" fmla="*/ 49 w 176"/>
                <a:gd name="T103" fmla="*/ 7 h 210"/>
                <a:gd name="T104" fmla="*/ 53 w 176"/>
                <a:gd name="T105" fmla="*/ 12 h 210"/>
                <a:gd name="T106" fmla="*/ 56 w 176"/>
                <a:gd name="T107" fmla="*/ 17 h 210"/>
                <a:gd name="T108" fmla="*/ 58 w 176"/>
                <a:gd name="T109" fmla="*/ 24 h 210"/>
                <a:gd name="T110" fmla="*/ 59 w 176"/>
                <a:gd name="T111" fmla="*/ 30 h 210"/>
                <a:gd name="T112" fmla="*/ 59 w 176"/>
                <a:gd name="T113" fmla="*/ 37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210">
                  <a:moveTo>
                    <a:pt x="153" y="92"/>
                  </a:moveTo>
                  <a:lnTo>
                    <a:pt x="152" y="78"/>
                  </a:lnTo>
                  <a:lnTo>
                    <a:pt x="147" y="65"/>
                  </a:lnTo>
                  <a:lnTo>
                    <a:pt x="145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5" y="42"/>
                  </a:lnTo>
                  <a:lnTo>
                    <a:pt x="131" y="38"/>
                  </a:lnTo>
                  <a:lnTo>
                    <a:pt x="127" y="34"/>
                  </a:lnTo>
                  <a:lnTo>
                    <a:pt x="121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70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6" y="78"/>
                  </a:lnTo>
                  <a:lnTo>
                    <a:pt x="24" y="92"/>
                  </a:lnTo>
                  <a:lnTo>
                    <a:pt x="153" y="92"/>
                  </a:lnTo>
                  <a:close/>
                  <a:moveTo>
                    <a:pt x="24" y="112"/>
                  </a:moveTo>
                  <a:lnTo>
                    <a:pt x="25" y="126"/>
                  </a:lnTo>
                  <a:lnTo>
                    <a:pt x="27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39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6" y="186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8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6" y="170"/>
                  </a:lnTo>
                  <a:lnTo>
                    <a:pt x="161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7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2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8" y="210"/>
                  </a:lnTo>
                  <a:lnTo>
                    <a:pt x="67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0" y="198"/>
                  </a:lnTo>
                  <a:lnTo>
                    <a:pt x="34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1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4" y="20"/>
                  </a:lnTo>
                  <a:lnTo>
                    <a:pt x="40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7" y="3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1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5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2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6" y="102"/>
                  </a:lnTo>
                  <a:lnTo>
                    <a:pt x="176" y="112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1" name="Freeform 116"/>
            <p:cNvSpPr>
              <a:spLocks/>
            </p:cNvSpPr>
            <p:nvPr userDrawn="1"/>
          </p:nvSpPr>
          <p:spPr bwMode="auto">
            <a:xfrm>
              <a:off x="4666" y="3993"/>
              <a:ext cx="55" cy="66"/>
            </a:xfrm>
            <a:custGeom>
              <a:avLst/>
              <a:gdLst>
                <a:gd name="T0" fmla="*/ 10 w 165"/>
                <a:gd name="T1" fmla="*/ 59 h 199"/>
                <a:gd name="T2" fmla="*/ 55 w 165"/>
                <a:gd name="T3" fmla="*/ 59 h 199"/>
                <a:gd name="T4" fmla="*/ 55 w 165"/>
                <a:gd name="T5" fmla="*/ 66 h 199"/>
                <a:gd name="T6" fmla="*/ 0 w 165"/>
                <a:gd name="T7" fmla="*/ 66 h 199"/>
                <a:gd name="T8" fmla="*/ 0 w 165"/>
                <a:gd name="T9" fmla="*/ 59 h 199"/>
                <a:gd name="T10" fmla="*/ 43 w 165"/>
                <a:gd name="T11" fmla="*/ 7 h 199"/>
                <a:gd name="T12" fmla="*/ 3 w 165"/>
                <a:gd name="T13" fmla="*/ 7 h 199"/>
                <a:gd name="T14" fmla="*/ 3 w 165"/>
                <a:gd name="T15" fmla="*/ 0 h 199"/>
                <a:gd name="T16" fmla="*/ 53 w 165"/>
                <a:gd name="T17" fmla="*/ 0 h 199"/>
                <a:gd name="T18" fmla="*/ 53 w 165"/>
                <a:gd name="T19" fmla="*/ 6 h 199"/>
                <a:gd name="T20" fmla="*/ 10 w 165"/>
                <a:gd name="T21" fmla="*/ 59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5" h="199">
                  <a:moveTo>
                    <a:pt x="29" y="178"/>
                  </a:moveTo>
                  <a:lnTo>
                    <a:pt x="165" y="178"/>
                  </a:lnTo>
                  <a:lnTo>
                    <a:pt x="165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0" y="0"/>
                  </a:lnTo>
                  <a:lnTo>
                    <a:pt x="160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2" name="Freeform 117"/>
            <p:cNvSpPr>
              <a:spLocks noEditPoints="1"/>
            </p:cNvSpPr>
            <p:nvPr userDrawn="1"/>
          </p:nvSpPr>
          <p:spPr bwMode="auto">
            <a:xfrm>
              <a:off x="4728" y="3991"/>
              <a:ext cx="61" cy="70"/>
            </a:xfrm>
            <a:custGeom>
              <a:avLst/>
              <a:gdLst>
                <a:gd name="T0" fmla="*/ 44 w 184"/>
                <a:gd name="T1" fmla="*/ 33 h 209"/>
                <a:gd name="T2" fmla="*/ 39 w 184"/>
                <a:gd name="T3" fmla="*/ 35 h 209"/>
                <a:gd name="T4" fmla="*/ 16 w 184"/>
                <a:gd name="T5" fmla="*/ 39 h 209"/>
                <a:gd name="T6" fmla="*/ 11 w 184"/>
                <a:gd name="T7" fmla="*/ 43 h 209"/>
                <a:gd name="T8" fmla="*/ 8 w 184"/>
                <a:gd name="T9" fmla="*/ 48 h 209"/>
                <a:gd name="T10" fmla="*/ 9 w 184"/>
                <a:gd name="T11" fmla="*/ 56 h 209"/>
                <a:gd name="T12" fmla="*/ 15 w 184"/>
                <a:gd name="T13" fmla="*/ 61 h 209"/>
                <a:gd name="T14" fmla="*/ 23 w 184"/>
                <a:gd name="T15" fmla="*/ 63 h 209"/>
                <a:gd name="T16" fmla="*/ 30 w 184"/>
                <a:gd name="T17" fmla="*/ 62 h 209"/>
                <a:gd name="T18" fmla="*/ 35 w 184"/>
                <a:gd name="T19" fmla="*/ 60 h 209"/>
                <a:gd name="T20" fmla="*/ 40 w 184"/>
                <a:gd name="T21" fmla="*/ 56 h 209"/>
                <a:gd name="T22" fmla="*/ 44 w 184"/>
                <a:gd name="T23" fmla="*/ 51 h 209"/>
                <a:gd name="T24" fmla="*/ 45 w 184"/>
                <a:gd name="T25" fmla="*/ 45 h 209"/>
                <a:gd name="T26" fmla="*/ 3 w 184"/>
                <a:gd name="T27" fmla="*/ 22 h 209"/>
                <a:gd name="T28" fmla="*/ 4 w 184"/>
                <a:gd name="T29" fmla="*/ 14 h 209"/>
                <a:gd name="T30" fmla="*/ 8 w 184"/>
                <a:gd name="T31" fmla="*/ 8 h 209"/>
                <a:gd name="T32" fmla="*/ 13 w 184"/>
                <a:gd name="T33" fmla="*/ 4 h 209"/>
                <a:gd name="T34" fmla="*/ 19 w 184"/>
                <a:gd name="T35" fmla="*/ 1 h 209"/>
                <a:gd name="T36" fmla="*/ 33 w 184"/>
                <a:gd name="T37" fmla="*/ 0 h 209"/>
                <a:gd name="T38" fmla="*/ 42 w 184"/>
                <a:gd name="T39" fmla="*/ 2 h 209"/>
                <a:gd name="T40" fmla="*/ 48 w 184"/>
                <a:gd name="T41" fmla="*/ 5 h 209"/>
                <a:gd name="T42" fmla="*/ 51 w 184"/>
                <a:gd name="T43" fmla="*/ 10 h 209"/>
                <a:gd name="T44" fmla="*/ 53 w 184"/>
                <a:gd name="T45" fmla="*/ 18 h 209"/>
                <a:gd name="T46" fmla="*/ 54 w 184"/>
                <a:gd name="T47" fmla="*/ 58 h 209"/>
                <a:gd name="T48" fmla="*/ 55 w 184"/>
                <a:gd name="T49" fmla="*/ 60 h 209"/>
                <a:gd name="T50" fmla="*/ 57 w 184"/>
                <a:gd name="T51" fmla="*/ 61 h 209"/>
                <a:gd name="T52" fmla="*/ 61 w 184"/>
                <a:gd name="T53" fmla="*/ 61 h 209"/>
                <a:gd name="T54" fmla="*/ 55 w 184"/>
                <a:gd name="T55" fmla="*/ 68 h 209"/>
                <a:gd name="T56" fmla="*/ 49 w 184"/>
                <a:gd name="T57" fmla="*/ 66 h 209"/>
                <a:gd name="T58" fmla="*/ 46 w 184"/>
                <a:gd name="T59" fmla="*/ 61 h 209"/>
                <a:gd name="T60" fmla="*/ 46 w 184"/>
                <a:gd name="T61" fmla="*/ 57 h 209"/>
                <a:gd name="T62" fmla="*/ 39 w 184"/>
                <a:gd name="T63" fmla="*/ 65 h 209"/>
                <a:gd name="T64" fmla="*/ 30 w 184"/>
                <a:gd name="T65" fmla="*/ 69 h 209"/>
                <a:gd name="T66" fmla="*/ 18 w 184"/>
                <a:gd name="T67" fmla="*/ 70 h 209"/>
                <a:gd name="T68" fmla="*/ 10 w 184"/>
                <a:gd name="T69" fmla="*/ 68 h 209"/>
                <a:gd name="T70" fmla="*/ 5 w 184"/>
                <a:gd name="T71" fmla="*/ 64 h 209"/>
                <a:gd name="T72" fmla="*/ 2 w 184"/>
                <a:gd name="T73" fmla="*/ 60 h 209"/>
                <a:gd name="T74" fmla="*/ 0 w 184"/>
                <a:gd name="T75" fmla="*/ 53 h 209"/>
                <a:gd name="T76" fmla="*/ 1 w 184"/>
                <a:gd name="T77" fmla="*/ 45 h 209"/>
                <a:gd name="T78" fmla="*/ 5 w 184"/>
                <a:gd name="T79" fmla="*/ 38 h 209"/>
                <a:gd name="T80" fmla="*/ 11 w 184"/>
                <a:gd name="T81" fmla="*/ 34 h 209"/>
                <a:gd name="T82" fmla="*/ 29 w 184"/>
                <a:gd name="T83" fmla="*/ 30 h 209"/>
                <a:gd name="T84" fmla="*/ 40 w 184"/>
                <a:gd name="T85" fmla="*/ 29 h 209"/>
                <a:gd name="T86" fmla="*/ 44 w 184"/>
                <a:gd name="T87" fmla="*/ 26 h 209"/>
                <a:gd name="T88" fmla="*/ 45 w 184"/>
                <a:gd name="T89" fmla="*/ 20 h 209"/>
                <a:gd name="T90" fmla="*/ 45 w 184"/>
                <a:gd name="T91" fmla="*/ 15 h 209"/>
                <a:gd name="T92" fmla="*/ 42 w 184"/>
                <a:gd name="T93" fmla="*/ 11 h 209"/>
                <a:gd name="T94" fmla="*/ 38 w 184"/>
                <a:gd name="T95" fmla="*/ 8 h 209"/>
                <a:gd name="T96" fmla="*/ 28 w 184"/>
                <a:gd name="T97" fmla="*/ 7 h 209"/>
                <a:gd name="T98" fmla="*/ 18 w 184"/>
                <a:gd name="T99" fmla="*/ 8 h 209"/>
                <a:gd name="T100" fmla="*/ 12 w 184"/>
                <a:gd name="T101" fmla="*/ 15 h 209"/>
                <a:gd name="T102" fmla="*/ 3 w 184"/>
                <a:gd name="T103" fmla="*/ 22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9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1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4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5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3" name="Freeform 118"/>
            <p:cNvSpPr>
              <a:spLocks/>
            </p:cNvSpPr>
            <p:nvPr userDrawn="1"/>
          </p:nvSpPr>
          <p:spPr bwMode="auto">
            <a:xfrm>
              <a:off x="4828" y="3993"/>
              <a:ext cx="55" cy="66"/>
            </a:xfrm>
            <a:custGeom>
              <a:avLst/>
              <a:gdLst>
                <a:gd name="T0" fmla="*/ 10 w 167"/>
                <a:gd name="T1" fmla="*/ 59 h 199"/>
                <a:gd name="T2" fmla="*/ 55 w 167"/>
                <a:gd name="T3" fmla="*/ 59 h 199"/>
                <a:gd name="T4" fmla="*/ 55 w 167"/>
                <a:gd name="T5" fmla="*/ 66 h 199"/>
                <a:gd name="T6" fmla="*/ 0 w 167"/>
                <a:gd name="T7" fmla="*/ 66 h 199"/>
                <a:gd name="T8" fmla="*/ 0 w 167"/>
                <a:gd name="T9" fmla="*/ 59 h 199"/>
                <a:gd name="T10" fmla="*/ 43 w 167"/>
                <a:gd name="T11" fmla="*/ 7 h 199"/>
                <a:gd name="T12" fmla="*/ 3 w 167"/>
                <a:gd name="T13" fmla="*/ 7 h 199"/>
                <a:gd name="T14" fmla="*/ 3 w 167"/>
                <a:gd name="T15" fmla="*/ 0 h 199"/>
                <a:gd name="T16" fmla="*/ 53 w 167"/>
                <a:gd name="T17" fmla="*/ 0 h 199"/>
                <a:gd name="T18" fmla="*/ 53 w 167"/>
                <a:gd name="T19" fmla="*/ 6 h 199"/>
                <a:gd name="T20" fmla="*/ 10 w 167"/>
                <a:gd name="T21" fmla="*/ 59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99">
                  <a:moveTo>
                    <a:pt x="29" y="178"/>
                  </a:moveTo>
                  <a:lnTo>
                    <a:pt x="167" y="178"/>
                  </a:lnTo>
                  <a:lnTo>
                    <a:pt x="167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1" y="0"/>
                  </a:lnTo>
                  <a:lnTo>
                    <a:pt x="161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4" name="Freeform 119"/>
            <p:cNvSpPr>
              <a:spLocks noEditPoints="1"/>
            </p:cNvSpPr>
            <p:nvPr userDrawn="1"/>
          </p:nvSpPr>
          <p:spPr bwMode="auto">
            <a:xfrm>
              <a:off x="4889" y="3991"/>
              <a:ext cx="61" cy="70"/>
            </a:xfrm>
            <a:custGeom>
              <a:avLst/>
              <a:gdLst>
                <a:gd name="T0" fmla="*/ 44 w 183"/>
                <a:gd name="T1" fmla="*/ 33 h 209"/>
                <a:gd name="T2" fmla="*/ 39 w 183"/>
                <a:gd name="T3" fmla="*/ 35 h 209"/>
                <a:gd name="T4" fmla="*/ 16 w 183"/>
                <a:gd name="T5" fmla="*/ 39 h 209"/>
                <a:gd name="T6" fmla="*/ 11 w 183"/>
                <a:gd name="T7" fmla="*/ 43 h 209"/>
                <a:gd name="T8" fmla="*/ 8 w 183"/>
                <a:gd name="T9" fmla="*/ 48 h 209"/>
                <a:gd name="T10" fmla="*/ 9 w 183"/>
                <a:gd name="T11" fmla="*/ 56 h 209"/>
                <a:gd name="T12" fmla="*/ 15 w 183"/>
                <a:gd name="T13" fmla="*/ 61 h 209"/>
                <a:gd name="T14" fmla="*/ 23 w 183"/>
                <a:gd name="T15" fmla="*/ 63 h 209"/>
                <a:gd name="T16" fmla="*/ 29 w 183"/>
                <a:gd name="T17" fmla="*/ 62 h 209"/>
                <a:gd name="T18" fmla="*/ 36 w 183"/>
                <a:gd name="T19" fmla="*/ 60 h 209"/>
                <a:gd name="T20" fmla="*/ 40 w 183"/>
                <a:gd name="T21" fmla="*/ 56 h 209"/>
                <a:gd name="T22" fmla="*/ 44 w 183"/>
                <a:gd name="T23" fmla="*/ 51 h 209"/>
                <a:gd name="T24" fmla="*/ 46 w 183"/>
                <a:gd name="T25" fmla="*/ 45 h 209"/>
                <a:gd name="T26" fmla="*/ 3 w 183"/>
                <a:gd name="T27" fmla="*/ 22 h 209"/>
                <a:gd name="T28" fmla="*/ 4 w 183"/>
                <a:gd name="T29" fmla="*/ 14 h 209"/>
                <a:gd name="T30" fmla="*/ 8 w 183"/>
                <a:gd name="T31" fmla="*/ 8 h 209"/>
                <a:gd name="T32" fmla="*/ 13 w 183"/>
                <a:gd name="T33" fmla="*/ 4 h 209"/>
                <a:gd name="T34" fmla="*/ 19 w 183"/>
                <a:gd name="T35" fmla="*/ 1 h 209"/>
                <a:gd name="T36" fmla="*/ 34 w 183"/>
                <a:gd name="T37" fmla="*/ 0 h 209"/>
                <a:gd name="T38" fmla="*/ 42 w 183"/>
                <a:gd name="T39" fmla="*/ 2 h 209"/>
                <a:gd name="T40" fmla="*/ 48 w 183"/>
                <a:gd name="T41" fmla="*/ 5 h 209"/>
                <a:gd name="T42" fmla="*/ 52 w 183"/>
                <a:gd name="T43" fmla="*/ 10 h 209"/>
                <a:gd name="T44" fmla="*/ 54 w 183"/>
                <a:gd name="T45" fmla="*/ 18 h 209"/>
                <a:gd name="T46" fmla="*/ 54 w 183"/>
                <a:gd name="T47" fmla="*/ 58 h 209"/>
                <a:gd name="T48" fmla="*/ 55 w 183"/>
                <a:gd name="T49" fmla="*/ 60 h 209"/>
                <a:gd name="T50" fmla="*/ 58 w 183"/>
                <a:gd name="T51" fmla="*/ 61 h 209"/>
                <a:gd name="T52" fmla="*/ 61 w 183"/>
                <a:gd name="T53" fmla="*/ 61 h 209"/>
                <a:gd name="T54" fmla="*/ 56 w 183"/>
                <a:gd name="T55" fmla="*/ 68 h 209"/>
                <a:gd name="T56" fmla="*/ 49 w 183"/>
                <a:gd name="T57" fmla="*/ 66 h 209"/>
                <a:gd name="T58" fmla="*/ 47 w 183"/>
                <a:gd name="T59" fmla="*/ 61 h 209"/>
                <a:gd name="T60" fmla="*/ 46 w 183"/>
                <a:gd name="T61" fmla="*/ 57 h 209"/>
                <a:gd name="T62" fmla="*/ 39 w 183"/>
                <a:gd name="T63" fmla="*/ 65 h 209"/>
                <a:gd name="T64" fmla="*/ 31 w 183"/>
                <a:gd name="T65" fmla="*/ 69 h 209"/>
                <a:gd name="T66" fmla="*/ 18 w 183"/>
                <a:gd name="T67" fmla="*/ 70 h 209"/>
                <a:gd name="T68" fmla="*/ 10 w 183"/>
                <a:gd name="T69" fmla="*/ 68 h 209"/>
                <a:gd name="T70" fmla="*/ 5 w 183"/>
                <a:gd name="T71" fmla="*/ 64 h 209"/>
                <a:gd name="T72" fmla="*/ 2 w 183"/>
                <a:gd name="T73" fmla="*/ 60 h 209"/>
                <a:gd name="T74" fmla="*/ 0 w 183"/>
                <a:gd name="T75" fmla="*/ 53 h 209"/>
                <a:gd name="T76" fmla="*/ 1 w 183"/>
                <a:gd name="T77" fmla="*/ 45 h 209"/>
                <a:gd name="T78" fmla="*/ 5 w 183"/>
                <a:gd name="T79" fmla="*/ 38 h 209"/>
                <a:gd name="T80" fmla="*/ 11 w 183"/>
                <a:gd name="T81" fmla="*/ 34 h 209"/>
                <a:gd name="T82" fmla="*/ 29 w 183"/>
                <a:gd name="T83" fmla="*/ 30 h 209"/>
                <a:gd name="T84" fmla="*/ 40 w 183"/>
                <a:gd name="T85" fmla="*/ 29 h 209"/>
                <a:gd name="T86" fmla="*/ 44 w 183"/>
                <a:gd name="T87" fmla="*/ 26 h 209"/>
                <a:gd name="T88" fmla="*/ 46 w 183"/>
                <a:gd name="T89" fmla="*/ 20 h 209"/>
                <a:gd name="T90" fmla="*/ 45 w 183"/>
                <a:gd name="T91" fmla="*/ 15 h 209"/>
                <a:gd name="T92" fmla="*/ 43 w 183"/>
                <a:gd name="T93" fmla="*/ 11 h 209"/>
                <a:gd name="T94" fmla="*/ 38 w 183"/>
                <a:gd name="T95" fmla="*/ 8 h 209"/>
                <a:gd name="T96" fmla="*/ 28 w 183"/>
                <a:gd name="T97" fmla="*/ 7 h 209"/>
                <a:gd name="T98" fmla="*/ 19 w 183"/>
                <a:gd name="T99" fmla="*/ 8 h 209"/>
                <a:gd name="T100" fmla="*/ 12 w 183"/>
                <a:gd name="T101" fmla="*/ 15 h 209"/>
                <a:gd name="T102" fmla="*/ 3 w 183"/>
                <a:gd name="T103" fmla="*/ 22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8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2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8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7" y="180"/>
                  </a:lnTo>
                  <a:lnTo>
                    <a:pt x="112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9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4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8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2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69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3" y="182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2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4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7" y="182"/>
                  </a:lnTo>
                  <a:lnTo>
                    <a:pt x="5" y="178"/>
                  </a:lnTo>
                  <a:lnTo>
                    <a:pt x="3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8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29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6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5" name="Freeform 120"/>
            <p:cNvSpPr>
              <a:spLocks noEditPoints="1"/>
            </p:cNvSpPr>
            <p:nvPr userDrawn="1"/>
          </p:nvSpPr>
          <p:spPr bwMode="auto">
            <a:xfrm>
              <a:off x="4959" y="3991"/>
              <a:ext cx="61" cy="93"/>
            </a:xfrm>
            <a:custGeom>
              <a:avLst/>
              <a:gdLst>
                <a:gd name="T0" fmla="*/ 28 w 184"/>
                <a:gd name="T1" fmla="*/ 7 h 277"/>
                <a:gd name="T2" fmla="*/ 23 w 184"/>
                <a:gd name="T3" fmla="*/ 8 h 277"/>
                <a:gd name="T4" fmla="*/ 18 w 184"/>
                <a:gd name="T5" fmla="*/ 10 h 277"/>
                <a:gd name="T6" fmla="*/ 15 w 184"/>
                <a:gd name="T7" fmla="*/ 13 h 277"/>
                <a:gd name="T8" fmla="*/ 12 w 184"/>
                <a:gd name="T9" fmla="*/ 17 h 277"/>
                <a:gd name="T10" fmla="*/ 10 w 184"/>
                <a:gd name="T11" fmla="*/ 22 h 277"/>
                <a:gd name="T12" fmla="*/ 8 w 184"/>
                <a:gd name="T13" fmla="*/ 30 h 277"/>
                <a:gd name="T14" fmla="*/ 9 w 184"/>
                <a:gd name="T15" fmla="*/ 40 h 277"/>
                <a:gd name="T16" fmla="*/ 10 w 184"/>
                <a:gd name="T17" fmla="*/ 48 h 277"/>
                <a:gd name="T18" fmla="*/ 12 w 184"/>
                <a:gd name="T19" fmla="*/ 52 h 277"/>
                <a:gd name="T20" fmla="*/ 15 w 184"/>
                <a:gd name="T21" fmla="*/ 56 h 277"/>
                <a:gd name="T22" fmla="*/ 19 w 184"/>
                <a:gd name="T23" fmla="*/ 60 h 277"/>
                <a:gd name="T24" fmla="*/ 23 w 184"/>
                <a:gd name="T25" fmla="*/ 62 h 277"/>
                <a:gd name="T26" fmla="*/ 29 w 184"/>
                <a:gd name="T27" fmla="*/ 63 h 277"/>
                <a:gd name="T28" fmla="*/ 34 w 184"/>
                <a:gd name="T29" fmla="*/ 63 h 277"/>
                <a:gd name="T30" fmla="*/ 39 w 184"/>
                <a:gd name="T31" fmla="*/ 62 h 277"/>
                <a:gd name="T32" fmla="*/ 43 w 184"/>
                <a:gd name="T33" fmla="*/ 60 h 277"/>
                <a:gd name="T34" fmla="*/ 46 w 184"/>
                <a:gd name="T35" fmla="*/ 56 h 277"/>
                <a:gd name="T36" fmla="*/ 49 w 184"/>
                <a:gd name="T37" fmla="*/ 52 h 277"/>
                <a:gd name="T38" fmla="*/ 51 w 184"/>
                <a:gd name="T39" fmla="*/ 48 h 277"/>
                <a:gd name="T40" fmla="*/ 53 w 184"/>
                <a:gd name="T41" fmla="*/ 40 h 277"/>
                <a:gd name="T42" fmla="*/ 53 w 184"/>
                <a:gd name="T43" fmla="*/ 30 h 277"/>
                <a:gd name="T44" fmla="*/ 51 w 184"/>
                <a:gd name="T45" fmla="*/ 22 h 277"/>
                <a:gd name="T46" fmla="*/ 49 w 184"/>
                <a:gd name="T47" fmla="*/ 18 h 277"/>
                <a:gd name="T48" fmla="*/ 46 w 184"/>
                <a:gd name="T49" fmla="*/ 14 h 277"/>
                <a:gd name="T50" fmla="*/ 43 w 184"/>
                <a:gd name="T51" fmla="*/ 10 h 277"/>
                <a:gd name="T52" fmla="*/ 39 w 184"/>
                <a:gd name="T53" fmla="*/ 8 h 277"/>
                <a:gd name="T54" fmla="*/ 34 w 184"/>
                <a:gd name="T55" fmla="*/ 7 h 277"/>
                <a:gd name="T56" fmla="*/ 0 w 184"/>
                <a:gd name="T57" fmla="*/ 2 h 277"/>
                <a:gd name="T58" fmla="*/ 8 w 184"/>
                <a:gd name="T59" fmla="*/ 14 h 277"/>
                <a:gd name="T60" fmla="*/ 10 w 184"/>
                <a:gd name="T61" fmla="*/ 11 h 277"/>
                <a:gd name="T62" fmla="*/ 14 w 184"/>
                <a:gd name="T63" fmla="*/ 6 h 277"/>
                <a:gd name="T64" fmla="*/ 20 w 184"/>
                <a:gd name="T65" fmla="*/ 2 h 277"/>
                <a:gd name="T66" fmla="*/ 28 w 184"/>
                <a:gd name="T67" fmla="*/ 0 h 277"/>
                <a:gd name="T68" fmla="*/ 35 w 184"/>
                <a:gd name="T69" fmla="*/ 0 h 277"/>
                <a:gd name="T70" fmla="*/ 42 w 184"/>
                <a:gd name="T71" fmla="*/ 1 h 277"/>
                <a:gd name="T72" fmla="*/ 47 w 184"/>
                <a:gd name="T73" fmla="*/ 4 h 277"/>
                <a:gd name="T74" fmla="*/ 52 w 184"/>
                <a:gd name="T75" fmla="*/ 8 h 277"/>
                <a:gd name="T76" fmla="*/ 55 w 184"/>
                <a:gd name="T77" fmla="*/ 13 h 277"/>
                <a:gd name="T78" fmla="*/ 58 w 184"/>
                <a:gd name="T79" fmla="*/ 18 h 277"/>
                <a:gd name="T80" fmla="*/ 60 w 184"/>
                <a:gd name="T81" fmla="*/ 25 h 277"/>
                <a:gd name="T82" fmla="*/ 61 w 184"/>
                <a:gd name="T83" fmla="*/ 32 h 277"/>
                <a:gd name="T84" fmla="*/ 61 w 184"/>
                <a:gd name="T85" fmla="*/ 39 h 277"/>
                <a:gd name="T86" fmla="*/ 60 w 184"/>
                <a:gd name="T87" fmla="*/ 46 h 277"/>
                <a:gd name="T88" fmla="*/ 58 w 184"/>
                <a:gd name="T89" fmla="*/ 52 h 277"/>
                <a:gd name="T90" fmla="*/ 55 w 184"/>
                <a:gd name="T91" fmla="*/ 57 h 277"/>
                <a:gd name="T92" fmla="*/ 52 w 184"/>
                <a:gd name="T93" fmla="*/ 62 h 277"/>
                <a:gd name="T94" fmla="*/ 47 w 184"/>
                <a:gd name="T95" fmla="*/ 66 h 277"/>
                <a:gd name="T96" fmla="*/ 42 w 184"/>
                <a:gd name="T97" fmla="*/ 69 h 277"/>
                <a:gd name="T98" fmla="*/ 35 w 184"/>
                <a:gd name="T99" fmla="*/ 70 h 277"/>
                <a:gd name="T100" fmla="*/ 28 w 184"/>
                <a:gd name="T101" fmla="*/ 70 h 277"/>
                <a:gd name="T102" fmla="*/ 21 w 184"/>
                <a:gd name="T103" fmla="*/ 68 h 277"/>
                <a:gd name="T104" fmla="*/ 15 w 184"/>
                <a:gd name="T105" fmla="*/ 65 h 277"/>
                <a:gd name="T106" fmla="*/ 10 w 184"/>
                <a:gd name="T107" fmla="*/ 59 h 277"/>
                <a:gd name="T108" fmla="*/ 8 w 184"/>
                <a:gd name="T109" fmla="*/ 56 h 277"/>
                <a:gd name="T110" fmla="*/ 0 w 184"/>
                <a:gd name="T111" fmla="*/ 93 h 2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277">
                  <a:moveTo>
                    <a:pt x="94" y="20"/>
                  </a:moveTo>
                  <a:lnTo>
                    <a:pt x="85" y="20"/>
                  </a:lnTo>
                  <a:lnTo>
                    <a:pt x="76" y="21"/>
                  </a:lnTo>
                  <a:lnTo>
                    <a:pt x="68" y="23"/>
                  </a:lnTo>
                  <a:lnTo>
                    <a:pt x="61" y="27"/>
                  </a:lnTo>
                  <a:lnTo>
                    <a:pt x="54" y="31"/>
                  </a:lnTo>
                  <a:lnTo>
                    <a:pt x="49" y="35"/>
                  </a:lnTo>
                  <a:lnTo>
                    <a:pt x="44" y="40"/>
                  </a:lnTo>
                  <a:lnTo>
                    <a:pt x="39" y="45"/>
                  </a:lnTo>
                  <a:lnTo>
                    <a:pt x="36" y="51"/>
                  </a:lnTo>
                  <a:lnTo>
                    <a:pt x="33" y="58"/>
                  </a:lnTo>
                  <a:lnTo>
                    <a:pt x="31" y="65"/>
                  </a:lnTo>
                  <a:lnTo>
                    <a:pt x="29" y="72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26" y="119"/>
                  </a:lnTo>
                  <a:lnTo>
                    <a:pt x="29" y="135"/>
                  </a:lnTo>
                  <a:lnTo>
                    <a:pt x="31" y="142"/>
                  </a:lnTo>
                  <a:lnTo>
                    <a:pt x="34" y="150"/>
                  </a:lnTo>
                  <a:lnTo>
                    <a:pt x="37" y="156"/>
                  </a:lnTo>
                  <a:lnTo>
                    <a:pt x="40" y="163"/>
                  </a:lnTo>
                  <a:lnTo>
                    <a:pt x="45" y="168"/>
                  </a:lnTo>
                  <a:lnTo>
                    <a:pt x="50" y="173"/>
                  </a:lnTo>
                  <a:lnTo>
                    <a:pt x="56" y="178"/>
                  </a:lnTo>
                  <a:lnTo>
                    <a:pt x="62" y="182"/>
                  </a:lnTo>
                  <a:lnTo>
                    <a:pt x="70" y="185"/>
                  </a:lnTo>
                  <a:lnTo>
                    <a:pt x="77" y="188"/>
                  </a:lnTo>
                  <a:lnTo>
                    <a:pt x="86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1" y="188"/>
                  </a:lnTo>
                  <a:lnTo>
                    <a:pt x="118" y="185"/>
                  </a:lnTo>
                  <a:lnTo>
                    <a:pt x="125" y="182"/>
                  </a:lnTo>
                  <a:lnTo>
                    <a:pt x="130" y="178"/>
                  </a:lnTo>
                  <a:lnTo>
                    <a:pt x="135" y="173"/>
                  </a:lnTo>
                  <a:lnTo>
                    <a:pt x="140" y="168"/>
                  </a:lnTo>
                  <a:lnTo>
                    <a:pt x="144" y="163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42"/>
                  </a:lnTo>
                  <a:lnTo>
                    <a:pt x="156" y="135"/>
                  </a:lnTo>
                  <a:lnTo>
                    <a:pt x="159" y="119"/>
                  </a:lnTo>
                  <a:lnTo>
                    <a:pt x="159" y="104"/>
                  </a:lnTo>
                  <a:lnTo>
                    <a:pt x="159" y="89"/>
                  </a:lnTo>
                  <a:lnTo>
                    <a:pt x="156" y="74"/>
                  </a:lnTo>
                  <a:lnTo>
                    <a:pt x="154" y="67"/>
                  </a:lnTo>
                  <a:lnTo>
                    <a:pt x="152" y="60"/>
                  </a:lnTo>
                  <a:lnTo>
                    <a:pt x="148" y="53"/>
                  </a:lnTo>
                  <a:lnTo>
                    <a:pt x="144" y="47"/>
                  </a:lnTo>
                  <a:lnTo>
                    <a:pt x="140" y="41"/>
                  </a:lnTo>
                  <a:lnTo>
                    <a:pt x="135" y="36"/>
                  </a:lnTo>
                  <a:lnTo>
                    <a:pt x="130" y="31"/>
                  </a:lnTo>
                  <a:lnTo>
                    <a:pt x="125" y="28"/>
                  </a:lnTo>
                  <a:lnTo>
                    <a:pt x="118" y="24"/>
                  </a:lnTo>
                  <a:lnTo>
                    <a:pt x="111" y="22"/>
                  </a:lnTo>
                  <a:lnTo>
                    <a:pt x="103" y="20"/>
                  </a:lnTo>
                  <a:lnTo>
                    <a:pt x="94" y="20"/>
                  </a:lnTo>
                  <a:close/>
                  <a:moveTo>
                    <a:pt x="0" y="5"/>
                  </a:moveTo>
                  <a:lnTo>
                    <a:pt x="23" y="5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9" y="33"/>
                  </a:lnTo>
                  <a:lnTo>
                    <a:pt x="35" y="24"/>
                  </a:lnTo>
                  <a:lnTo>
                    <a:pt x="43" y="17"/>
                  </a:lnTo>
                  <a:lnTo>
                    <a:pt x="51" y="11"/>
                  </a:lnTo>
                  <a:lnTo>
                    <a:pt x="61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6" y="4"/>
                  </a:lnTo>
                  <a:lnTo>
                    <a:pt x="134" y="8"/>
                  </a:lnTo>
                  <a:lnTo>
                    <a:pt x="142" y="13"/>
                  </a:lnTo>
                  <a:lnTo>
                    <a:pt x="149" y="18"/>
                  </a:lnTo>
                  <a:lnTo>
                    <a:pt x="156" y="24"/>
                  </a:lnTo>
                  <a:lnTo>
                    <a:pt x="161" y="31"/>
                  </a:lnTo>
                  <a:lnTo>
                    <a:pt x="167" y="38"/>
                  </a:lnTo>
                  <a:lnTo>
                    <a:pt x="171" y="46"/>
                  </a:lnTo>
                  <a:lnTo>
                    <a:pt x="175" y="55"/>
                  </a:lnTo>
                  <a:lnTo>
                    <a:pt x="179" y="64"/>
                  </a:lnTo>
                  <a:lnTo>
                    <a:pt x="181" y="74"/>
                  </a:lnTo>
                  <a:lnTo>
                    <a:pt x="183" y="84"/>
                  </a:lnTo>
                  <a:lnTo>
                    <a:pt x="184" y="94"/>
                  </a:lnTo>
                  <a:lnTo>
                    <a:pt x="184" y="104"/>
                  </a:lnTo>
                  <a:lnTo>
                    <a:pt x="184" y="115"/>
                  </a:lnTo>
                  <a:lnTo>
                    <a:pt x="183" y="125"/>
                  </a:lnTo>
                  <a:lnTo>
                    <a:pt x="181" y="136"/>
                  </a:lnTo>
                  <a:lnTo>
                    <a:pt x="179" y="144"/>
                  </a:lnTo>
                  <a:lnTo>
                    <a:pt x="175" y="154"/>
                  </a:lnTo>
                  <a:lnTo>
                    <a:pt x="171" y="163"/>
                  </a:lnTo>
                  <a:lnTo>
                    <a:pt x="167" y="170"/>
                  </a:lnTo>
                  <a:lnTo>
                    <a:pt x="161" y="178"/>
                  </a:lnTo>
                  <a:lnTo>
                    <a:pt x="156" y="185"/>
                  </a:lnTo>
                  <a:lnTo>
                    <a:pt x="149" y="191"/>
                  </a:lnTo>
                  <a:lnTo>
                    <a:pt x="142" y="196"/>
                  </a:lnTo>
                  <a:lnTo>
                    <a:pt x="134" y="200"/>
                  </a:lnTo>
                  <a:lnTo>
                    <a:pt x="126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4" y="209"/>
                  </a:lnTo>
                  <a:lnTo>
                    <a:pt x="73" y="207"/>
                  </a:lnTo>
                  <a:lnTo>
                    <a:pt x="63" y="204"/>
                  </a:lnTo>
                  <a:lnTo>
                    <a:pt x="53" y="198"/>
                  </a:lnTo>
                  <a:lnTo>
                    <a:pt x="45" y="193"/>
                  </a:lnTo>
                  <a:lnTo>
                    <a:pt x="37" y="185"/>
                  </a:lnTo>
                  <a:lnTo>
                    <a:pt x="31" y="176"/>
                  </a:lnTo>
                  <a:lnTo>
                    <a:pt x="26" y="166"/>
                  </a:lnTo>
                  <a:lnTo>
                    <a:pt x="25" y="166"/>
                  </a:lnTo>
                  <a:lnTo>
                    <a:pt x="25" y="277"/>
                  </a:lnTo>
                  <a:lnTo>
                    <a:pt x="0" y="27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6" name="Freeform 121"/>
            <p:cNvSpPr>
              <a:spLocks noEditPoints="1"/>
            </p:cNvSpPr>
            <p:nvPr userDrawn="1"/>
          </p:nvSpPr>
          <p:spPr bwMode="auto">
            <a:xfrm>
              <a:off x="5029" y="3991"/>
              <a:ext cx="63" cy="70"/>
            </a:xfrm>
            <a:custGeom>
              <a:avLst/>
              <a:gdLst>
                <a:gd name="T0" fmla="*/ 9 w 188"/>
                <a:gd name="T1" fmla="*/ 41 h 209"/>
                <a:gd name="T2" fmla="*/ 10 w 188"/>
                <a:gd name="T3" fmla="*/ 48 h 209"/>
                <a:gd name="T4" fmla="*/ 14 w 188"/>
                <a:gd name="T5" fmla="*/ 55 h 209"/>
                <a:gd name="T6" fmla="*/ 19 w 188"/>
                <a:gd name="T7" fmla="*/ 60 h 209"/>
                <a:gd name="T8" fmla="*/ 26 w 188"/>
                <a:gd name="T9" fmla="*/ 63 h 209"/>
                <a:gd name="T10" fmla="*/ 35 w 188"/>
                <a:gd name="T11" fmla="*/ 63 h 209"/>
                <a:gd name="T12" fmla="*/ 42 w 188"/>
                <a:gd name="T13" fmla="*/ 61 h 209"/>
                <a:gd name="T14" fmla="*/ 48 w 188"/>
                <a:gd name="T15" fmla="*/ 56 h 209"/>
                <a:gd name="T16" fmla="*/ 51 w 188"/>
                <a:gd name="T17" fmla="*/ 50 h 209"/>
                <a:gd name="T18" fmla="*/ 54 w 188"/>
                <a:gd name="T19" fmla="*/ 43 h 209"/>
                <a:gd name="T20" fmla="*/ 55 w 188"/>
                <a:gd name="T21" fmla="*/ 35 h 209"/>
                <a:gd name="T22" fmla="*/ 54 w 188"/>
                <a:gd name="T23" fmla="*/ 27 h 209"/>
                <a:gd name="T24" fmla="*/ 51 w 188"/>
                <a:gd name="T25" fmla="*/ 20 h 209"/>
                <a:gd name="T26" fmla="*/ 48 w 188"/>
                <a:gd name="T27" fmla="*/ 14 h 209"/>
                <a:gd name="T28" fmla="*/ 42 w 188"/>
                <a:gd name="T29" fmla="*/ 9 h 209"/>
                <a:gd name="T30" fmla="*/ 35 w 188"/>
                <a:gd name="T31" fmla="*/ 7 h 209"/>
                <a:gd name="T32" fmla="*/ 26 w 188"/>
                <a:gd name="T33" fmla="*/ 7 h 209"/>
                <a:gd name="T34" fmla="*/ 19 w 188"/>
                <a:gd name="T35" fmla="*/ 10 h 209"/>
                <a:gd name="T36" fmla="*/ 14 w 188"/>
                <a:gd name="T37" fmla="*/ 15 h 209"/>
                <a:gd name="T38" fmla="*/ 10 w 188"/>
                <a:gd name="T39" fmla="*/ 22 h 209"/>
                <a:gd name="T40" fmla="*/ 9 w 188"/>
                <a:gd name="T41" fmla="*/ 30 h 209"/>
                <a:gd name="T42" fmla="*/ 63 w 188"/>
                <a:gd name="T43" fmla="*/ 35 h 209"/>
                <a:gd name="T44" fmla="*/ 62 w 188"/>
                <a:gd name="T45" fmla="*/ 46 h 209"/>
                <a:gd name="T46" fmla="*/ 58 w 188"/>
                <a:gd name="T47" fmla="*/ 55 h 209"/>
                <a:gd name="T48" fmla="*/ 53 w 188"/>
                <a:gd name="T49" fmla="*/ 62 h 209"/>
                <a:gd name="T50" fmla="*/ 45 w 188"/>
                <a:gd name="T51" fmla="*/ 68 h 209"/>
                <a:gd name="T52" fmla="*/ 35 w 188"/>
                <a:gd name="T53" fmla="*/ 70 h 209"/>
                <a:gd name="T54" fmla="*/ 24 w 188"/>
                <a:gd name="T55" fmla="*/ 69 h 209"/>
                <a:gd name="T56" fmla="*/ 15 w 188"/>
                <a:gd name="T57" fmla="*/ 66 h 209"/>
                <a:gd name="T58" fmla="*/ 8 w 188"/>
                <a:gd name="T59" fmla="*/ 60 h 209"/>
                <a:gd name="T60" fmla="*/ 3 w 188"/>
                <a:gd name="T61" fmla="*/ 52 h 209"/>
                <a:gd name="T62" fmla="*/ 1 w 188"/>
                <a:gd name="T63" fmla="*/ 42 h 209"/>
                <a:gd name="T64" fmla="*/ 0 w 188"/>
                <a:gd name="T65" fmla="*/ 31 h 209"/>
                <a:gd name="T66" fmla="*/ 2 w 188"/>
                <a:gd name="T67" fmla="*/ 21 h 209"/>
                <a:gd name="T68" fmla="*/ 7 w 188"/>
                <a:gd name="T69" fmla="*/ 13 h 209"/>
                <a:gd name="T70" fmla="*/ 13 w 188"/>
                <a:gd name="T71" fmla="*/ 6 h 209"/>
                <a:gd name="T72" fmla="*/ 21 w 188"/>
                <a:gd name="T73" fmla="*/ 1 h 209"/>
                <a:gd name="T74" fmla="*/ 32 w 188"/>
                <a:gd name="T75" fmla="*/ 0 h 209"/>
                <a:gd name="T76" fmla="*/ 42 w 188"/>
                <a:gd name="T77" fmla="*/ 1 h 209"/>
                <a:gd name="T78" fmla="*/ 50 w 188"/>
                <a:gd name="T79" fmla="*/ 6 h 209"/>
                <a:gd name="T80" fmla="*/ 57 w 188"/>
                <a:gd name="T81" fmla="*/ 13 h 209"/>
                <a:gd name="T82" fmla="*/ 61 w 188"/>
                <a:gd name="T83" fmla="*/ 21 h 209"/>
                <a:gd name="T84" fmla="*/ 63 w 188"/>
                <a:gd name="T85" fmla="*/ 31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09">
                  <a:moveTo>
                    <a:pt x="25" y="104"/>
                  </a:moveTo>
                  <a:lnTo>
                    <a:pt x="25" y="112"/>
                  </a:lnTo>
                  <a:lnTo>
                    <a:pt x="26" y="121"/>
                  </a:lnTo>
                  <a:lnTo>
                    <a:pt x="27" y="128"/>
                  </a:lnTo>
                  <a:lnTo>
                    <a:pt x="29" y="136"/>
                  </a:lnTo>
                  <a:lnTo>
                    <a:pt x="31" y="143"/>
                  </a:lnTo>
                  <a:lnTo>
                    <a:pt x="35" y="150"/>
                  </a:lnTo>
                  <a:lnTo>
                    <a:pt x="38" y="156"/>
                  </a:lnTo>
                  <a:lnTo>
                    <a:pt x="42" y="163"/>
                  </a:lnTo>
                  <a:lnTo>
                    <a:pt x="47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2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3" y="121"/>
                  </a:lnTo>
                  <a:lnTo>
                    <a:pt x="163" y="112"/>
                  </a:lnTo>
                  <a:lnTo>
                    <a:pt x="164" y="104"/>
                  </a:lnTo>
                  <a:lnTo>
                    <a:pt x="163" y="97"/>
                  </a:lnTo>
                  <a:lnTo>
                    <a:pt x="163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2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3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7" y="41"/>
                  </a:lnTo>
                  <a:lnTo>
                    <a:pt x="42" y="46"/>
                  </a:lnTo>
                  <a:lnTo>
                    <a:pt x="38" y="53"/>
                  </a:lnTo>
                  <a:lnTo>
                    <a:pt x="35" y="59"/>
                  </a:lnTo>
                  <a:lnTo>
                    <a:pt x="31" y="67"/>
                  </a:lnTo>
                  <a:lnTo>
                    <a:pt x="29" y="74"/>
                  </a:lnTo>
                  <a:lnTo>
                    <a:pt x="27" y="82"/>
                  </a:lnTo>
                  <a:lnTo>
                    <a:pt x="26" y="89"/>
                  </a:lnTo>
                  <a:lnTo>
                    <a:pt x="25" y="97"/>
                  </a:lnTo>
                  <a:lnTo>
                    <a:pt x="25" y="104"/>
                  </a:lnTo>
                  <a:close/>
                  <a:moveTo>
                    <a:pt x="188" y="104"/>
                  </a:moveTo>
                  <a:lnTo>
                    <a:pt x="188" y="115"/>
                  </a:lnTo>
                  <a:lnTo>
                    <a:pt x="187" y="125"/>
                  </a:lnTo>
                  <a:lnTo>
                    <a:pt x="185" y="136"/>
                  </a:lnTo>
                  <a:lnTo>
                    <a:pt x="182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70" y="171"/>
                  </a:lnTo>
                  <a:lnTo>
                    <a:pt x="163" y="179"/>
                  </a:lnTo>
                  <a:lnTo>
                    <a:pt x="158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5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1" y="185"/>
                  </a:lnTo>
                  <a:lnTo>
                    <a:pt x="25" y="179"/>
                  </a:lnTo>
                  <a:lnTo>
                    <a:pt x="20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7" y="145"/>
                  </a:lnTo>
                  <a:lnTo>
                    <a:pt x="3" y="136"/>
                  </a:lnTo>
                  <a:lnTo>
                    <a:pt x="2" y="125"/>
                  </a:lnTo>
                  <a:lnTo>
                    <a:pt x="1" y="115"/>
                  </a:lnTo>
                  <a:lnTo>
                    <a:pt x="0" y="104"/>
                  </a:lnTo>
                  <a:lnTo>
                    <a:pt x="1" y="94"/>
                  </a:lnTo>
                  <a:lnTo>
                    <a:pt x="2" y="84"/>
                  </a:lnTo>
                  <a:lnTo>
                    <a:pt x="3" y="74"/>
                  </a:lnTo>
                  <a:lnTo>
                    <a:pt x="7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20" y="38"/>
                  </a:lnTo>
                  <a:lnTo>
                    <a:pt x="25" y="31"/>
                  </a:lnTo>
                  <a:lnTo>
                    <a:pt x="31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5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8" y="23"/>
                  </a:lnTo>
                  <a:lnTo>
                    <a:pt x="163" y="31"/>
                  </a:lnTo>
                  <a:lnTo>
                    <a:pt x="170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2" y="64"/>
                  </a:lnTo>
                  <a:lnTo>
                    <a:pt x="185" y="74"/>
                  </a:lnTo>
                  <a:lnTo>
                    <a:pt x="187" y="84"/>
                  </a:lnTo>
                  <a:lnTo>
                    <a:pt x="188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7" name="Freeform 122"/>
            <p:cNvSpPr>
              <a:spLocks/>
            </p:cNvSpPr>
            <p:nvPr userDrawn="1"/>
          </p:nvSpPr>
          <p:spPr bwMode="auto">
            <a:xfrm>
              <a:off x="5100" y="3991"/>
              <a:ext cx="54" cy="70"/>
            </a:xfrm>
            <a:custGeom>
              <a:avLst/>
              <a:gdLst>
                <a:gd name="T0" fmla="*/ 42 w 161"/>
                <a:gd name="T1" fmla="*/ 15 h 209"/>
                <a:gd name="T2" fmla="*/ 36 w 161"/>
                <a:gd name="T3" fmla="*/ 8 h 209"/>
                <a:gd name="T4" fmla="*/ 26 w 161"/>
                <a:gd name="T5" fmla="*/ 7 h 209"/>
                <a:gd name="T6" fmla="*/ 18 w 161"/>
                <a:gd name="T7" fmla="*/ 8 h 209"/>
                <a:gd name="T8" fmla="*/ 12 w 161"/>
                <a:gd name="T9" fmla="*/ 12 h 209"/>
                <a:gd name="T10" fmla="*/ 10 w 161"/>
                <a:gd name="T11" fmla="*/ 16 h 209"/>
                <a:gd name="T12" fmla="*/ 12 w 161"/>
                <a:gd name="T13" fmla="*/ 23 h 209"/>
                <a:gd name="T14" fmla="*/ 17 w 161"/>
                <a:gd name="T15" fmla="*/ 27 h 209"/>
                <a:gd name="T16" fmla="*/ 24 w 161"/>
                <a:gd name="T17" fmla="*/ 29 h 209"/>
                <a:gd name="T18" fmla="*/ 42 w 161"/>
                <a:gd name="T19" fmla="*/ 33 h 209"/>
                <a:gd name="T20" fmla="*/ 49 w 161"/>
                <a:gd name="T21" fmla="*/ 38 h 209"/>
                <a:gd name="T22" fmla="*/ 52 w 161"/>
                <a:gd name="T23" fmla="*/ 43 h 209"/>
                <a:gd name="T24" fmla="*/ 54 w 161"/>
                <a:gd name="T25" fmla="*/ 48 h 209"/>
                <a:gd name="T26" fmla="*/ 53 w 161"/>
                <a:gd name="T27" fmla="*/ 55 h 209"/>
                <a:gd name="T28" fmla="*/ 50 w 161"/>
                <a:gd name="T29" fmla="*/ 61 h 209"/>
                <a:gd name="T30" fmla="*/ 45 w 161"/>
                <a:gd name="T31" fmla="*/ 66 h 209"/>
                <a:gd name="T32" fmla="*/ 39 w 161"/>
                <a:gd name="T33" fmla="*/ 69 h 209"/>
                <a:gd name="T34" fmla="*/ 27 w 161"/>
                <a:gd name="T35" fmla="*/ 70 h 209"/>
                <a:gd name="T36" fmla="*/ 19 w 161"/>
                <a:gd name="T37" fmla="*/ 69 h 209"/>
                <a:gd name="T38" fmla="*/ 12 w 161"/>
                <a:gd name="T39" fmla="*/ 67 h 209"/>
                <a:gd name="T40" fmla="*/ 6 w 161"/>
                <a:gd name="T41" fmla="*/ 63 h 209"/>
                <a:gd name="T42" fmla="*/ 2 w 161"/>
                <a:gd name="T43" fmla="*/ 57 h 209"/>
                <a:gd name="T44" fmla="*/ 0 w 161"/>
                <a:gd name="T45" fmla="*/ 50 h 209"/>
                <a:gd name="T46" fmla="*/ 8 w 161"/>
                <a:gd name="T47" fmla="*/ 49 h 209"/>
                <a:gd name="T48" fmla="*/ 10 w 161"/>
                <a:gd name="T49" fmla="*/ 54 h 209"/>
                <a:gd name="T50" fmla="*/ 13 w 161"/>
                <a:gd name="T51" fmla="*/ 58 h 209"/>
                <a:gd name="T52" fmla="*/ 20 w 161"/>
                <a:gd name="T53" fmla="*/ 62 h 209"/>
                <a:gd name="T54" fmla="*/ 31 w 161"/>
                <a:gd name="T55" fmla="*/ 63 h 209"/>
                <a:gd name="T56" fmla="*/ 40 w 161"/>
                <a:gd name="T57" fmla="*/ 61 h 209"/>
                <a:gd name="T58" fmla="*/ 45 w 161"/>
                <a:gd name="T59" fmla="*/ 55 h 209"/>
                <a:gd name="T60" fmla="*/ 46 w 161"/>
                <a:gd name="T61" fmla="*/ 51 h 209"/>
                <a:gd name="T62" fmla="*/ 43 w 161"/>
                <a:gd name="T63" fmla="*/ 44 h 209"/>
                <a:gd name="T64" fmla="*/ 37 w 161"/>
                <a:gd name="T65" fmla="*/ 40 h 209"/>
                <a:gd name="T66" fmla="*/ 21 w 161"/>
                <a:gd name="T67" fmla="*/ 37 h 209"/>
                <a:gd name="T68" fmla="*/ 10 w 161"/>
                <a:gd name="T69" fmla="*/ 32 h 209"/>
                <a:gd name="T70" fmla="*/ 5 w 161"/>
                <a:gd name="T71" fmla="*/ 28 h 209"/>
                <a:gd name="T72" fmla="*/ 3 w 161"/>
                <a:gd name="T73" fmla="*/ 24 h 209"/>
                <a:gd name="T74" fmla="*/ 2 w 161"/>
                <a:gd name="T75" fmla="*/ 19 h 209"/>
                <a:gd name="T76" fmla="*/ 4 w 161"/>
                <a:gd name="T77" fmla="*/ 12 h 209"/>
                <a:gd name="T78" fmla="*/ 7 w 161"/>
                <a:gd name="T79" fmla="*/ 7 h 209"/>
                <a:gd name="T80" fmla="*/ 14 w 161"/>
                <a:gd name="T81" fmla="*/ 2 h 209"/>
                <a:gd name="T82" fmla="*/ 27 w 161"/>
                <a:gd name="T83" fmla="*/ 0 h 209"/>
                <a:gd name="T84" fmla="*/ 39 w 161"/>
                <a:gd name="T85" fmla="*/ 2 h 209"/>
                <a:gd name="T86" fmla="*/ 44 w 161"/>
                <a:gd name="T87" fmla="*/ 5 h 209"/>
                <a:gd name="T88" fmla="*/ 49 w 161"/>
                <a:gd name="T89" fmla="*/ 10 h 209"/>
                <a:gd name="T90" fmla="*/ 51 w 161"/>
                <a:gd name="T91" fmla="*/ 16 h 209"/>
                <a:gd name="T92" fmla="*/ 43 w 161"/>
                <a:gd name="T93" fmla="*/ 21 h 2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1" h="209">
                  <a:moveTo>
                    <a:pt x="129" y="63"/>
                  </a:moveTo>
                  <a:lnTo>
                    <a:pt x="128" y="53"/>
                  </a:lnTo>
                  <a:lnTo>
                    <a:pt x="125" y="44"/>
                  </a:lnTo>
                  <a:lnTo>
                    <a:pt x="120" y="36"/>
                  </a:lnTo>
                  <a:lnTo>
                    <a:pt x="113" y="31"/>
                  </a:lnTo>
                  <a:lnTo>
                    <a:pt x="106" y="25"/>
                  </a:lnTo>
                  <a:lnTo>
                    <a:pt x="97" y="22"/>
                  </a:lnTo>
                  <a:lnTo>
                    <a:pt x="88" y="20"/>
                  </a:lnTo>
                  <a:lnTo>
                    <a:pt x="78" y="20"/>
                  </a:lnTo>
                  <a:lnTo>
                    <a:pt x="70" y="20"/>
                  </a:lnTo>
                  <a:lnTo>
                    <a:pt x="61" y="21"/>
                  </a:lnTo>
                  <a:lnTo>
                    <a:pt x="54" y="24"/>
                  </a:lnTo>
                  <a:lnTo>
                    <a:pt x="46" y="28"/>
                  </a:lnTo>
                  <a:lnTo>
                    <a:pt x="40" y="32"/>
                  </a:lnTo>
                  <a:lnTo>
                    <a:pt x="36" y="37"/>
                  </a:lnTo>
                  <a:lnTo>
                    <a:pt x="33" y="42"/>
                  </a:lnTo>
                  <a:lnTo>
                    <a:pt x="32" y="45"/>
                  </a:lnTo>
                  <a:lnTo>
                    <a:pt x="31" y="49"/>
                  </a:lnTo>
                  <a:lnTo>
                    <a:pt x="31" y="54"/>
                  </a:lnTo>
                  <a:lnTo>
                    <a:pt x="32" y="61"/>
                  </a:lnTo>
                  <a:lnTo>
                    <a:pt x="36" y="68"/>
                  </a:lnTo>
                  <a:lnTo>
                    <a:pt x="40" y="73"/>
                  </a:lnTo>
                  <a:lnTo>
                    <a:pt x="45" y="77"/>
                  </a:lnTo>
                  <a:lnTo>
                    <a:pt x="52" y="81"/>
                  </a:lnTo>
                  <a:lnTo>
                    <a:pt x="58" y="84"/>
                  </a:lnTo>
                  <a:lnTo>
                    <a:pt x="66" y="86"/>
                  </a:lnTo>
                  <a:lnTo>
                    <a:pt x="72" y="87"/>
                  </a:lnTo>
                  <a:lnTo>
                    <a:pt x="105" y="95"/>
                  </a:lnTo>
                  <a:lnTo>
                    <a:pt x="114" y="97"/>
                  </a:lnTo>
                  <a:lnTo>
                    <a:pt x="125" y="100"/>
                  </a:lnTo>
                  <a:lnTo>
                    <a:pt x="135" y="105"/>
                  </a:lnTo>
                  <a:lnTo>
                    <a:pt x="142" y="111"/>
                  </a:lnTo>
                  <a:lnTo>
                    <a:pt x="147" y="114"/>
                  </a:lnTo>
                  <a:lnTo>
                    <a:pt x="150" y="118"/>
                  </a:lnTo>
                  <a:lnTo>
                    <a:pt x="153" y="123"/>
                  </a:lnTo>
                  <a:lnTo>
                    <a:pt x="155" y="127"/>
                  </a:lnTo>
                  <a:lnTo>
                    <a:pt x="158" y="132"/>
                  </a:lnTo>
                  <a:lnTo>
                    <a:pt x="160" y="138"/>
                  </a:lnTo>
                  <a:lnTo>
                    <a:pt x="161" y="143"/>
                  </a:lnTo>
                  <a:lnTo>
                    <a:pt x="161" y="150"/>
                  </a:lnTo>
                  <a:lnTo>
                    <a:pt x="161" y="157"/>
                  </a:lnTo>
                  <a:lnTo>
                    <a:pt x="159" y="165"/>
                  </a:lnTo>
                  <a:lnTo>
                    <a:pt x="156" y="171"/>
                  </a:lnTo>
                  <a:lnTo>
                    <a:pt x="153" y="178"/>
                  </a:lnTo>
                  <a:lnTo>
                    <a:pt x="150" y="183"/>
                  </a:lnTo>
                  <a:lnTo>
                    <a:pt x="146" y="188"/>
                  </a:lnTo>
                  <a:lnTo>
                    <a:pt x="140" y="192"/>
                  </a:lnTo>
                  <a:lnTo>
                    <a:pt x="135" y="196"/>
                  </a:lnTo>
                  <a:lnTo>
                    <a:pt x="129" y="199"/>
                  </a:lnTo>
                  <a:lnTo>
                    <a:pt x="123" y="202"/>
                  </a:lnTo>
                  <a:lnTo>
                    <a:pt x="117" y="205"/>
                  </a:lnTo>
                  <a:lnTo>
                    <a:pt x="109" y="206"/>
                  </a:lnTo>
                  <a:lnTo>
                    <a:pt x="95" y="209"/>
                  </a:lnTo>
                  <a:lnTo>
                    <a:pt x="81" y="209"/>
                  </a:lnTo>
                  <a:lnTo>
                    <a:pt x="72" y="209"/>
                  </a:lnTo>
                  <a:lnTo>
                    <a:pt x="65" y="208"/>
                  </a:lnTo>
                  <a:lnTo>
                    <a:pt x="57" y="207"/>
                  </a:lnTo>
                  <a:lnTo>
                    <a:pt x="50" y="206"/>
                  </a:lnTo>
                  <a:lnTo>
                    <a:pt x="43" y="203"/>
                  </a:lnTo>
                  <a:lnTo>
                    <a:pt x="37" y="200"/>
                  </a:lnTo>
                  <a:lnTo>
                    <a:pt x="30" y="197"/>
                  </a:lnTo>
                  <a:lnTo>
                    <a:pt x="25" y="193"/>
                  </a:lnTo>
                  <a:lnTo>
                    <a:pt x="19" y="189"/>
                  </a:lnTo>
                  <a:lnTo>
                    <a:pt x="15" y="183"/>
                  </a:lnTo>
                  <a:lnTo>
                    <a:pt x="11" y="178"/>
                  </a:lnTo>
                  <a:lnTo>
                    <a:pt x="7" y="171"/>
                  </a:lnTo>
                  <a:lnTo>
                    <a:pt x="5" y="164"/>
                  </a:lnTo>
                  <a:lnTo>
                    <a:pt x="3" y="156"/>
                  </a:lnTo>
                  <a:lnTo>
                    <a:pt x="1" y="149"/>
                  </a:lnTo>
                  <a:lnTo>
                    <a:pt x="0" y="140"/>
                  </a:lnTo>
                  <a:lnTo>
                    <a:pt x="24" y="140"/>
                  </a:lnTo>
                  <a:lnTo>
                    <a:pt x="25" y="145"/>
                  </a:lnTo>
                  <a:lnTo>
                    <a:pt x="26" y="151"/>
                  </a:lnTo>
                  <a:lnTo>
                    <a:pt x="27" y="156"/>
                  </a:lnTo>
                  <a:lnTo>
                    <a:pt x="29" y="161"/>
                  </a:lnTo>
                  <a:lnTo>
                    <a:pt x="32" y="166"/>
                  </a:lnTo>
                  <a:lnTo>
                    <a:pt x="34" y="169"/>
                  </a:lnTo>
                  <a:lnTo>
                    <a:pt x="38" y="173"/>
                  </a:lnTo>
                  <a:lnTo>
                    <a:pt x="42" y="177"/>
                  </a:lnTo>
                  <a:lnTo>
                    <a:pt x="51" y="182"/>
                  </a:lnTo>
                  <a:lnTo>
                    <a:pt x="60" y="186"/>
                  </a:lnTo>
                  <a:lnTo>
                    <a:pt x="71" y="189"/>
                  </a:lnTo>
                  <a:lnTo>
                    <a:pt x="82" y="189"/>
                  </a:lnTo>
                  <a:lnTo>
                    <a:pt x="92" y="189"/>
                  </a:lnTo>
                  <a:lnTo>
                    <a:pt x="100" y="188"/>
                  </a:lnTo>
                  <a:lnTo>
                    <a:pt x="110" y="184"/>
                  </a:lnTo>
                  <a:lnTo>
                    <a:pt x="119" y="181"/>
                  </a:lnTo>
                  <a:lnTo>
                    <a:pt x="125" y="176"/>
                  </a:lnTo>
                  <a:lnTo>
                    <a:pt x="132" y="169"/>
                  </a:lnTo>
                  <a:lnTo>
                    <a:pt x="134" y="165"/>
                  </a:lnTo>
                  <a:lnTo>
                    <a:pt x="135" y="161"/>
                  </a:lnTo>
                  <a:lnTo>
                    <a:pt x="136" y="156"/>
                  </a:lnTo>
                  <a:lnTo>
                    <a:pt x="137" y="152"/>
                  </a:lnTo>
                  <a:lnTo>
                    <a:pt x="136" y="143"/>
                  </a:lnTo>
                  <a:lnTo>
                    <a:pt x="133" y="137"/>
                  </a:lnTo>
                  <a:lnTo>
                    <a:pt x="128" y="131"/>
                  </a:lnTo>
                  <a:lnTo>
                    <a:pt x="123" y="127"/>
                  </a:lnTo>
                  <a:lnTo>
                    <a:pt x="117" y="123"/>
                  </a:lnTo>
                  <a:lnTo>
                    <a:pt x="109" y="119"/>
                  </a:lnTo>
                  <a:lnTo>
                    <a:pt x="101" y="117"/>
                  </a:lnTo>
                  <a:lnTo>
                    <a:pt x="93" y="115"/>
                  </a:lnTo>
                  <a:lnTo>
                    <a:pt x="63" y="109"/>
                  </a:lnTo>
                  <a:lnTo>
                    <a:pt x="51" y="105"/>
                  </a:lnTo>
                  <a:lnTo>
                    <a:pt x="40" y="101"/>
                  </a:lnTo>
                  <a:lnTo>
                    <a:pt x="31" y="97"/>
                  </a:lnTo>
                  <a:lnTo>
                    <a:pt x="23" y="91"/>
                  </a:lnTo>
                  <a:lnTo>
                    <a:pt x="19" y="88"/>
                  </a:lnTo>
                  <a:lnTo>
                    <a:pt x="16" y="85"/>
                  </a:lnTo>
                  <a:lnTo>
                    <a:pt x="13" y="81"/>
                  </a:lnTo>
                  <a:lnTo>
                    <a:pt x="11" y="76"/>
                  </a:lnTo>
                  <a:lnTo>
                    <a:pt x="10" y="72"/>
                  </a:lnTo>
                  <a:lnTo>
                    <a:pt x="7" y="67"/>
                  </a:lnTo>
                  <a:lnTo>
                    <a:pt x="7" y="61"/>
                  </a:lnTo>
                  <a:lnTo>
                    <a:pt x="6" y="56"/>
                  </a:lnTo>
                  <a:lnTo>
                    <a:pt x="7" y="48"/>
                  </a:lnTo>
                  <a:lnTo>
                    <a:pt x="8" y="42"/>
                  </a:lnTo>
                  <a:lnTo>
                    <a:pt x="11" y="35"/>
                  </a:lnTo>
                  <a:lnTo>
                    <a:pt x="14" y="30"/>
                  </a:lnTo>
                  <a:lnTo>
                    <a:pt x="17" y="24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2" y="6"/>
                  </a:lnTo>
                  <a:lnTo>
                    <a:pt x="55" y="3"/>
                  </a:lnTo>
                  <a:lnTo>
                    <a:pt x="68" y="1"/>
                  </a:lnTo>
                  <a:lnTo>
                    <a:pt x="81" y="0"/>
                  </a:lnTo>
                  <a:lnTo>
                    <a:pt x="96" y="1"/>
                  </a:lnTo>
                  <a:lnTo>
                    <a:pt x="109" y="4"/>
                  </a:lnTo>
                  <a:lnTo>
                    <a:pt x="115" y="6"/>
                  </a:lnTo>
                  <a:lnTo>
                    <a:pt x="121" y="8"/>
                  </a:lnTo>
                  <a:lnTo>
                    <a:pt x="127" y="11"/>
                  </a:lnTo>
                  <a:lnTo>
                    <a:pt x="132" y="16"/>
                  </a:lnTo>
                  <a:lnTo>
                    <a:pt x="136" y="19"/>
                  </a:lnTo>
                  <a:lnTo>
                    <a:pt x="140" y="24"/>
                  </a:lnTo>
                  <a:lnTo>
                    <a:pt x="145" y="30"/>
                  </a:lnTo>
                  <a:lnTo>
                    <a:pt x="148" y="35"/>
                  </a:lnTo>
                  <a:lnTo>
                    <a:pt x="150" y="42"/>
                  </a:lnTo>
                  <a:lnTo>
                    <a:pt x="152" y="48"/>
                  </a:lnTo>
                  <a:lnTo>
                    <a:pt x="153" y="56"/>
                  </a:lnTo>
                  <a:lnTo>
                    <a:pt x="154" y="63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8" name="Rectangle 123"/>
            <p:cNvSpPr>
              <a:spLocks noChangeArrowheads="1"/>
            </p:cNvSpPr>
            <p:nvPr userDrawn="1"/>
          </p:nvSpPr>
          <p:spPr bwMode="auto">
            <a:xfrm>
              <a:off x="5166" y="3968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9" name="Freeform 124"/>
            <p:cNvSpPr>
              <a:spLocks noEditPoints="1"/>
            </p:cNvSpPr>
            <p:nvPr userDrawn="1"/>
          </p:nvSpPr>
          <p:spPr bwMode="auto">
            <a:xfrm>
              <a:off x="5186" y="3991"/>
              <a:ext cx="63" cy="70"/>
            </a:xfrm>
            <a:custGeom>
              <a:avLst/>
              <a:gdLst>
                <a:gd name="T0" fmla="*/ 8 w 188"/>
                <a:gd name="T1" fmla="*/ 41 h 209"/>
                <a:gd name="T2" fmla="*/ 10 w 188"/>
                <a:gd name="T3" fmla="*/ 48 h 209"/>
                <a:gd name="T4" fmla="*/ 14 w 188"/>
                <a:gd name="T5" fmla="*/ 55 h 209"/>
                <a:gd name="T6" fmla="*/ 19 w 188"/>
                <a:gd name="T7" fmla="*/ 60 h 209"/>
                <a:gd name="T8" fmla="*/ 26 w 188"/>
                <a:gd name="T9" fmla="*/ 63 h 209"/>
                <a:gd name="T10" fmla="*/ 34 w 188"/>
                <a:gd name="T11" fmla="*/ 63 h 209"/>
                <a:gd name="T12" fmla="*/ 42 w 188"/>
                <a:gd name="T13" fmla="*/ 61 h 209"/>
                <a:gd name="T14" fmla="*/ 47 w 188"/>
                <a:gd name="T15" fmla="*/ 56 h 209"/>
                <a:gd name="T16" fmla="*/ 51 w 188"/>
                <a:gd name="T17" fmla="*/ 50 h 209"/>
                <a:gd name="T18" fmla="*/ 54 w 188"/>
                <a:gd name="T19" fmla="*/ 43 h 209"/>
                <a:gd name="T20" fmla="*/ 55 w 188"/>
                <a:gd name="T21" fmla="*/ 35 h 209"/>
                <a:gd name="T22" fmla="*/ 54 w 188"/>
                <a:gd name="T23" fmla="*/ 27 h 209"/>
                <a:gd name="T24" fmla="*/ 51 w 188"/>
                <a:gd name="T25" fmla="*/ 20 h 209"/>
                <a:gd name="T26" fmla="*/ 47 w 188"/>
                <a:gd name="T27" fmla="*/ 14 h 209"/>
                <a:gd name="T28" fmla="*/ 42 w 188"/>
                <a:gd name="T29" fmla="*/ 9 h 209"/>
                <a:gd name="T30" fmla="*/ 34 w 188"/>
                <a:gd name="T31" fmla="*/ 7 h 209"/>
                <a:gd name="T32" fmla="*/ 26 w 188"/>
                <a:gd name="T33" fmla="*/ 7 h 209"/>
                <a:gd name="T34" fmla="*/ 19 w 188"/>
                <a:gd name="T35" fmla="*/ 10 h 209"/>
                <a:gd name="T36" fmla="*/ 14 w 188"/>
                <a:gd name="T37" fmla="*/ 15 h 209"/>
                <a:gd name="T38" fmla="*/ 10 w 188"/>
                <a:gd name="T39" fmla="*/ 22 h 209"/>
                <a:gd name="T40" fmla="*/ 8 w 188"/>
                <a:gd name="T41" fmla="*/ 30 h 209"/>
                <a:gd name="T42" fmla="*/ 63 w 188"/>
                <a:gd name="T43" fmla="*/ 35 h 209"/>
                <a:gd name="T44" fmla="*/ 62 w 188"/>
                <a:gd name="T45" fmla="*/ 46 h 209"/>
                <a:gd name="T46" fmla="*/ 58 w 188"/>
                <a:gd name="T47" fmla="*/ 55 h 209"/>
                <a:gd name="T48" fmla="*/ 53 w 188"/>
                <a:gd name="T49" fmla="*/ 62 h 209"/>
                <a:gd name="T50" fmla="*/ 45 w 188"/>
                <a:gd name="T51" fmla="*/ 68 h 209"/>
                <a:gd name="T52" fmla="*/ 35 w 188"/>
                <a:gd name="T53" fmla="*/ 70 h 209"/>
                <a:gd name="T54" fmla="*/ 24 w 188"/>
                <a:gd name="T55" fmla="*/ 69 h 209"/>
                <a:gd name="T56" fmla="*/ 15 w 188"/>
                <a:gd name="T57" fmla="*/ 66 h 209"/>
                <a:gd name="T58" fmla="*/ 8 w 188"/>
                <a:gd name="T59" fmla="*/ 60 h 209"/>
                <a:gd name="T60" fmla="*/ 3 w 188"/>
                <a:gd name="T61" fmla="*/ 52 h 209"/>
                <a:gd name="T62" fmla="*/ 0 w 188"/>
                <a:gd name="T63" fmla="*/ 42 h 209"/>
                <a:gd name="T64" fmla="*/ 0 w 188"/>
                <a:gd name="T65" fmla="*/ 31 h 209"/>
                <a:gd name="T66" fmla="*/ 2 w 188"/>
                <a:gd name="T67" fmla="*/ 21 h 209"/>
                <a:gd name="T68" fmla="*/ 6 w 188"/>
                <a:gd name="T69" fmla="*/ 13 h 209"/>
                <a:gd name="T70" fmla="*/ 13 w 188"/>
                <a:gd name="T71" fmla="*/ 6 h 209"/>
                <a:gd name="T72" fmla="*/ 21 w 188"/>
                <a:gd name="T73" fmla="*/ 1 h 209"/>
                <a:gd name="T74" fmla="*/ 32 w 188"/>
                <a:gd name="T75" fmla="*/ 0 h 209"/>
                <a:gd name="T76" fmla="*/ 42 w 188"/>
                <a:gd name="T77" fmla="*/ 1 h 209"/>
                <a:gd name="T78" fmla="*/ 50 w 188"/>
                <a:gd name="T79" fmla="*/ 6 h 209"/>
                <a:gd name="T80" fmla="*/ 56 w 188"/>
                <a:gd name="T81" fmla="*/ 13 h 209"/>
                <a:gd name="T82" fmla="*/ 61 w 188"/>
                <a:gd name="T83" fmla="*/ 21 h 209"/>
                <a:gd name="T84" fmla="*/ 63 w 188"/>
                <a:gd name="T85" fmla="*/ 31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09">
                  <a:moveTo>
                    <a:pt x="24" y="104"/>
                  </a:moveTo>
                  <a:lnTo>
                    <a:pt x="24" y="112"/>
                  </a:lnTo>
                  <a:lnTo>
                    <a:pt x="25" y="121"/>
                  </a:lnTo>
                  <a:lnTo>
                    <a:pt x="27" y="128"/>
                  </a:lnTo>
                  <a:lnTo>
                    <a:pt x="28" y="136"/>
                  </a:lnTo>
                  <a:lnTo>
                    <a:pt x="31" y="143"/>
                  </a:lnTo>
                  <a:lnTo>
                    <a:pt x="33" y="150"/>
                  </a:lnTo>
                  <a:lnTo>
                    <a:pt x="38" y="156"/>
                  </a:lnTo>
                  <a:lnTo>
                    <a:pt x="41" y="163"/>
                  </a:lnTo>
                  <a:lnTo>
                    <a:pt x="46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1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1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2" y="121"/>
                  </a:lnTo>
                  <a:lnTo>
                    <a:pt x="163" y="112"/>
                  </a:lnTo>
                  <a:lnTo>
                    <a:pt x="163" y="104"/>
                  </a:lnTo>
                  <a:lnTo>
                    <a:pt x="163" y="97"/>
                  </a:lnTo>
                  <a:lnTo>
                    <a:pt x="162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1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1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6" y="41"/>
                  </a:lnTo>
                  <a:lnTo>
                    <a:pt x="41" y="46"/>
                  </a:lnTo>
                  <a:lnTo>
                    <a:pt x="38" y="53"/>
                  </a:lnTo>
                  <a:lnTo>
                    <a:pt x="33" y="59"/>
                  </a:lnTo>
                  <a:lnTo>
                    <a:pt x="31" y="67"/>
                  </a:lnTo>
                  <a:lnTo>
                    <a:pt x="28" y="74"/>
                  </a:lnTo>
                  <a:lnTo>
                    <a:pt x="27" y="82"/>
                  </a:lnTo>
                  <a:lnTo>
                    <a:pt x="25" y="89"/>
                  </a:lnTo>
                  <a:lnTo>
                    <a:pt x="24" y="97"/>
                  </a:lnTo>
                  <a:lnTo>
                    <a:pt x="24" y="104"/>
                  </a:lnTo>
                  <a:close/>
                  <a:moveTo>
                    <a:pt x="188" y="104"/>
                  </a:moveTo>
                  <a:lnTo>
                    <a:pt x="187" y="115"/>
                  </a:lnTo>
                  <a:lnTo>
                    <a:pt x="186" y="125"/>
                  </a:lnTo>
                  <a:lnTo>
                    <a:pt x="184" y="136"/>
                  </a:lnTo>
                  <a:lnTo>
                    <a:pt x="181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68" y="171"/>
                  </a:lnTo>
                  <a:lnTo>
                    <a:pt x="163" y="179"/>
                  </a:lnTo>
                  <a:lnTo>
                    <a:pt x="157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4" y="205"/>
                  </a:lnTo>
                  <a:lnTo>
                    <a:pt x="114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0" y="185"/>
                  </a:lnTo>
                  <a:lnTo>
                    <a:pt x="24" y="179"/>
                  </a:lnTo>
                  <a:lnTo>
                    <a:pt x="18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6" y="145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1" y="84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18" y="38"/>
                  </a:lnTo>
                  <a:lnTo>
                    <a:pt x="24" y="31"/>
                  </a:lnTo>
                  <a:lnTo>
                    <a:pt x="30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4" y="2"/>
                  </a:lnTo>
                  <a:lnTo>
                    <a:pt x="124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7" y="23"/>
                  </a:lnTo>
                  <a:lnTo>
                    <a:pt x="163" y="31"/>
                  </a:lnTo>
                  <a:lnTo>
                    <a:pt x="168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6" y="84"/>
                  </a:lnTo>
                  <a:lnTo>
                    <a:pt x="187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40" name="Freeform 125"/>
            <p:cNvSpPr>
              <a:spLocks/>
            </p:cNvSpPr>
            <p:nvPr userDrawn="1"/>
          </p:nvSpPr>
          <p:spPr bwMode="auto">
            <a:xfrm>
              <a:off x="5253" y="3993"/>
              <a:ext cx="59" cy="66"/>
            </a:xfrm>
            <a:custGeom>
              <a:avLst/>
              <a:gdLst>
                <a:gd name="T0" fmla="*/ 0 w 177"/>
                <a:gd name="T1" fmla="*/ 0 h 199"/>
                <a:gd name="T2" fmla="*/ 9 w 177"/>
                <a:gd name="T3" fmla="*/ 0 h 199"/>
                <a:gd name="T4" fmla="*/ 30 w 177"/>
                <a:gd name="T5" fmla="*/ 58 h 199"/>
                <a:gd name="T6" fmla="*/ 30 w 177"/>
                <a:gd name="T7" fmla="*/ 58 h 199"/>
                <a:gd name="T8" fmla="*/ 50 w 177"/>
                <a:gd name="T9" fmla="*/ 0 h 199"/>
                <a:gd name="T10" fmla="*/ 59 w 177"/>
                <a:gd name="T11" fmla="*/ 0 h 199"/>
                <a:gd name="T12" fmla="*/ 34 w 177"/>
                <a:gd name="T13" fmla="*/ 66 h 199"/>
                <a:gd name="T14" fmla="*/ 26 w 177"/>
                <a:gd name="T15" fmla="*/ 66 h 199"/>
                <a:gd name="T16" fmla="*/ 0 w 177"/>
                <a:gd name="T17" fmla="*/ 0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9">
                  <a:moveTo>
                    <a:pt x="0" y="0"/>
                  </a:moveTo>
                  <a:lnTo>
                    <a:pt x="27" y="0"/>
                  </a:lnTo>
                  <a:lnTo>
                    <a:pt x="90" y="175"/>
                  </a:lnTo>
                  <a:lnTo>
                    <a:pt x="91" y="175"/>
                  </a:lnTo>
                  <a:lnTo>
                    <a:pt x="151" y="0"/>
                  </a:lnTo>
                  <a:lnTo>
                    <a:pt x="177" y="0"/>
                  </a:lnTo>
                  <a:lnTo>
                    <a:pt x="102" y="199"/>
                  </a:lnTo>
                  <a:lnTo>
                    <a:pt x="77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41" name="Freeform 126"/>
            <p:cNvSpPr>
              <a:spLocks noEditPoints="1"/>
            </p:cNvSpPr>
            <p:nvPr userDrawn="1"/>
          </p:nvSpPr>
          <p:spPr bwMode="auto">
            <a:xfrm>
              <a:off x="5316" y="3991"/>
              <a:ext cx="62" cy="70"/>
            </a:xfrm>
            <a:custGeom>
              <a:avLst/>
              <a:gdLst>
                <a:gd name="T0" fmla="*/ 45 w 184"/>
                <a:gd name="T1" fmla="*/ 33 h 209"/>
                <a:gd name="T2" fmla="*/ 39 w 184"/>
                <a:gd name="T3" fmla="*/ 35 h 209"/>
                <a:gd name="T4" fmla="*/ 16 w 184"/>
                <a:gd name="T5" fmla="*/ 39 h 209"/>
                <a:gd name="T6" fmla="*/ 11 w 184"/>
                <a:gd name="T7" fmla="*/ 43 h 209"/>
                <a:gd name="T8" fmla="*/ 8 w 184"/>
                <a:gd name="T9" fmla="*/ 48 h 209"/>
                <a:gd name="T10" fmla="*/ 9 w 184"/>
                <a:gd name="T11" fmla="*/ 56 h 209"/>
                <a:gd name="T12" fmla="*/ 15 w 184"/>
                <a:gd name="T13" fmla="*/ 61 h 209"/>
                <a:gd name="T14" fmla="*/ 23 w 184"/>
                <a:gd name="T15" fmla="*/ 63 h 209"/>
                <a:gd name="T16" fmla="*/ 30 w 184"/>
                <a:gd name="T17" fmla="*/ 62 h 209"/>
                <a:gd name="T18" fmla="*/ 36 w 184"/>
                <a:gd name="T19" fmla="*/ 60 h 209"/>
                <a:gd name="T20" fmla="*/ 41 w 184"/>
                <a:gd name="T21" fmla="*/ 56 h 209"/>
                <a:gd name="T22" fmla="*/ 44 w 184"/>
                <a:gd name="T23" fmla="*/ 51 h 209"/>
                <a:gd name="T24" fmla="*/ 46 w 184"/>
                <a:gd name="T25" fmla="*/ 45 h 209"/>
                <a:gd name="T26" fmla="*/ 3 w 184"/>
                <a:gd name="T27" fmla="*/ 22 h 209"/>
                <a:gd name="T28" fmla="*/ 4 w 184"/>
                <a:gd name="T29" fmla="*/ 14 h 209"/>
                <a:gd name="T30" fmla="*/ 8 w 184"/>
                <a:gd name="T31" fmla="*/ 8 h 209"/>
                <a:gd name="T32" fmla="*/ 13 w 184"/>
                <a:gd name="T33" fmla="*/ 4 h 209"/>
                <a:gd name="T34" fmla="*/ 19 w 184"/>
                <a:gd name="T35" fmla="*/ 1 h 209"/>
                <a:gd name="T36" fmla="*/ 34 w 184"/>
                <a:gd name="T37" fmla="*/ 0 h 209"/>
                <a:gd name="T38" fmla="*/ 42 w 184"/>
                <a:gd name="T39" fmla="*/ 2 h 209"/>
                <a:gd name="T40" fmla="*/ 48 w 184"/>
                <a:gd name="T41" fmla="*/ 5 h 209"/>
                <a:gd name="T42" fmla="*/ 52 w 184"/>
                <a:gd name="T43" fmla="*/ 10 h 209"/>
                <a:gd name="T44" fmla="*/ 54 w 184"/>
                <a:gd name="T45" fmla="*/ 18 h 209"/>
                <a:gd name="T46" fmla="*/ 55 w 184"/>
                <a:gd name="T47" fmla="*/ 58 h 209"/>
                <a:gd name="T48" fmla="*/ 56 w 184"/>
                <a:gd name="T49" fmla="*/ 60 h 209"/>
                <a:gd name="T50" fmla="*/ 58 w 184"/>
                <a:gd name="T51" fmla="*/ 61 h 209"/>
                <a:gd name="T52" fmla="*/ 62 w 184"/>
                <a:gd name="T53" fmla="*/ 61 h 209"/>
                <a:gd name="T54" fmla="*/ 56 w 184"/>
                <a:gd name="T55" fmla="*/ 68 h 209"/>
                <a:gd name="T56" fmla="*/ 50 w 184"/>
                <a:gd name="T57" fmla="*/ 66 h 209"/>
                <a:gd name="T58" fmla="*/ 47 w 184"/>
                <a:gd name="T59" fmla="*/ 61 h 209"/>
                <a:gd name="T60" fmla="*/ 47 w 184"/>
                <a:gd name="T61" fmla="*/ 57 h 209"/>
                <a:gd name="T62" fmla="*/ 40 w 184"/>
                <a:gd name="T63" fmla="*/ 65 h 209"/>
                <a:gd name="T64" fmla="*/ 31 w 184"/>
                <a:gd name="T65" fmla="*/ 69 h 209"/>
                <a:gd name="T66" fmla="*/ 18 w 184"/>
                <a:gd name="T67" fmla="*/ 70 h 209"/>
                <a:gd name="T68" fmla="*/ 10 w 184"/>
                <a:gd name="T69" fmla="*/ 68 h 209"/>
                <a:gd name="T70" fmla="*/ 5 w 184"/>
                <a:gd name="T71" fmla="*/ 64 h 209"/>
                <a:gd name="T72" fmla="*/ 1 w 184"/>
                <a:gd name="T73" fmla="*/ 60 h 209"/>
                <a:gd name="T74" fmla="*/ 0 w 184"/>
                <a:gd name="T75" fmla="*/ 53 h 209"/>
                <a:gd name="T76" fmla="*/ 1 w 184"/>
                <a:gd name="T77" fmla="*/ 45 h 209"/>
                <a:gd name="T78" fmla="*/ 5 w 184"/>
                <a:gd name="T79" fmla="*/ 38 h 209"/>
                <a:gd name="T80" fmla="*/ 11 w 184"/>
                <a:gd name="T81" fmla="*/ 34 h 209"/>
                <a:gd name="T82" fmla="*/ 29 w 184"/>
                <a:gd name="T83" fmla="*/ 30 h 209"/>
                <a:gd name="T84" fmla="*/ 40 w 184"/>
                <a:gd name="T85" fmla="*/ 29 h 209"/>
                <a:gd name="T86" fmla="*/ 45 w 184"/>
                <a:gd name="T87" fmla="*/ 26 h 209"/>
                <a:gd name="T88" fmla="*/ 46 w 184"/>
                <a:gd name="T89" fmla="*/ 20 h 209"/>
                <a:gd name="T90" fmla="*/ 45 w 184"/>
                <a:gd name="T91" fmla="*/ 15 h 209"/>
                <a:gd name="T92" fmla="*/ 43 w 184"/>
                <a:gd name="T93" fmla="*/ 11 h 209"/>
                <a:gd name="T94" fmla="*/ 38 w 184"/>
                <a:gd name="T95" fmla="*/ 8 h 209"/>
                <a:gd name="T96" fmla="*/ 29 w 184"/>
                <a:gd name="T97" fmla="*/ 7 h 209"/>
                <a:gd name="T98" fmla="*/ 19 w 184"/>
                <a:gd name="T99" fmla="*/ 8 h 209"/>
                <a:gd name="T100" fmla="*/ 12 w 184"/>
                <a:gd name="T101" fmla="*/ 15 h 209"/>
                <a:gd name="T102" fmla="*/ 3 w 184"/>
                <a:gd name="T103" fmla="*/ 22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1" y="103"/>
                  </a:lnTo>
                  <a:lnTo>
                    <a:pt x="116" y="104"/>
                  </a:lnTo>
                  <a:lnTo>
                    <a:pt x="84" y="109"/>
                  </a:lnTo>
                  <a:lnTo>
                    <a:pt x="54" y="115"/>
                  </a:lnTo>
                  <a:lnTo>
                    <a:pt x="47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7" y="166"/>
                  </a:lnTo>
                  <a:lnTo>
                    <a:pt x="31" y="172"/>
                  </a:lnTo>
                  <a:lnTo>
                    <a:pt x="37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4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9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2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1" y="1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6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3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4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1" y="63"/>
                  </a:lnTo>
                  <a:lnTo>
                    <a:pt x="161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2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3"/>
                  </a:lnTo>
                  <a:lnTo>
                    <a:pt x="152" y="202"/>
                  </a:lnTo>
                  <a:lnTo>
                    <a:pt x="148" y="198"/>
                  </a:lnTo>
                  <a:lnTo>
                    <a:pt x="144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2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4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4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19" y="86"/>
                  </a:lnTo>
                  <a:lnTo>
                    <a:pt x="124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6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5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1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42" name="Freeform 127"/>
            <p:cNvSpPr>
              <a:spLocks/>
            </p:cNvSpPr>
            <p:nvPr userDrawn="1"/>
          </p:nvSpPr>
          <p:spPr bwMode="auto">
            <a:xfrm>
              <a:off x="5386" y="3991"/>
              <a:ext cx="54" cy="68"/>
            </a:xfrm>
            <a:custGeom>
              <a:avLst/>
              <a:gdLst>
                <a:gd name="T0" fmla="*/ 0 w 160"/>
                <a:gd name="T1" fmla="*/ 2 h 204"/>
                <a:gd name="T2" fmla="*/ 8 w 160"/>
                <a:gd name="T3" fmla="*/ 2 h 204"/>
                <a:gd name="T4" fmla="*/ 8 w 160"/>
                <a:gd name="T5" fmla="*/ 13 h 204"/>
                <a:gd name="T6" fmla="*/ 8 w 160"/>
                <a:gd name="T7" fmla="*/ 13 h 204"/>
                <a:gd name="T8" fmla="*/ 10 w 160"/>
                <a:gd name="T9" fmla="*/ 10 h 204"/>
                <a:gd name="T10" fmla="*/ 11 w 160"/>
                <a:gd name="T11" fmla="*/ 8 h 204"/>
                <a:gd name="T12" fmla="*/ 14 w 160"/>
                <a:gd name="T13" fmla="*/ 6 h 204"/>
                <a:gd name="T14" fmla="*/ 17 w 160"/>
                <a:gd name="T15" fmla="*/ 3 h 204"/>
                <a:gd name="T16" fmla="*/ 20 w 160"/>
                <a:gd name="T17" fmla="*/ 2 h 204"/>
                <a:gd name="T18" fmla="*/ 23 w 160"/>
                <a:gd name="T19" fmla="*/ 1 h 204"/>
                <a:gd name="T20" fmla="*/ 26 w 160"/>
                <a:gd name="T21" fmla="*/ 0 h 204"/>
                <a:gd name="T22" fmla="*/ 30 w 160"/>
                <a:gd name="T23" fmla="*/ 0 h 204"/>
                <a:gd name="T24" fmla="*/ 33 w 160"/>
                <a:gd name="T25" fmla="*/ 0 h 204"/>
                <a:gd name="T26" fmla="*/ 36 w 160"/>
                <a:gd name="T27" fmla="*/ 0 h 204"/>
                <a:gd name="T28" fmla="*/ 39 w 160"/>
                <a:gd name="T29" fmla="*/ 1 h 204"/>
                <a:gd name="T30" fmla="*/ 42 w 160"/>
                <a:gd name="T31" fmla="*/ 2 h 204"/>
                <a:gd name="T32" fmla="*/ 44 w 160"/>
                <a:gd name="T33" fmla="*/ 3 h 204"/>
                <a:gd name="T34" fmla="*/ 46 w 160"/>
                <a:gd name="T35" fmla="*/ 4 h 204"/>
                <a:gd name="T36" fmla="*/ 47 w 160"/>
                <a:gd name="T37" fmla="*/ 5 h 204"/>
                <a:gd name="T38" fmla="*/ 49 w 160"/>
                <a:gd name="T39" fmla="*/ 7 h 204"/>
                <a:gd name="T40" fmla="*/ 50 w 160"/>
                <a:gd name="T41" fmla="*/ 8 h 204"/>
                <a:gd name="T42" fmla="*/ 51 w 160"/>
                <a:gd name="T43" fmla="*/ 10 h 204"/>
                <a:gd name="T44" fmla="*/ 52 w 160"/>
                <a:gd name="T45" fmla="*/ 12 h 204"/>
                <a:gd name="T46" fmla="*/ 53 w 160"/>
                <a:gd name="T47" fmla="*/ 15 h 204"/>
                <a:gd name="T48" fmla="*/ 54 w 160"/>
                <a:gd name="T49" fmla="*/ 20 h 204"/>
                <a:gd name="T50" fmla="*/ 54 w 160"/>
                <a:gd name="T51" fmla="*/ 25 h 204"/>
                <a:gd name="T52" fmla="*/ 54 w 160"/>
                <a:gd name="T53" fmla="*/ 68 h 204"/>
                <a:gd name="T54" fmla="*/ 46 w 160"/>
                <a:gd name="T55" fmla="*/ 68 h 204"/>
                <a:gd name="T56" fmla="*/ 46 w 160"/>
                <a:gd name="T57" fmla="*/ 27 h 204"/>
                <a:gd name="T58" fmla="*/ 46 w 160"/>
                <a:gd name="T59" fmla="*/ 23 h 204"/>
                <a:gd name="T60" fmla="*/ 45 w 160"/>
                <a:gd name="T61" fmla="*/ 19 h 204"/>
                <a:gd name="T62" fmla="*/ 44 w 160"/>
                <a:gd name="T63" fmla="*/ 15 h 204"/>
                <a:gd name="T64" fmla="*/ 43 w 160"/>
                <a:gd name="T65" fmla="*/ 12 h 204"/>
                <a:gd name="T66" fmla="*/ 42 w 160"/>
                <a:gd name="T67" fmla="*/ 11 h 204"/>
                <a:gd name="T68" fmla="*/ 40 w 160"/>
                <a:gd name="T69" fmla="*/ 10 h 204"/>
                <a:gd name="T70" fmla="*/ 39 w 160"/>
                <a:gd name="T71" fmla="*/ 9 h 204"/>
                <a:gd name="T72" fmla="*/ 37 w 160"/>
                <a:gd name="T73" fmla="*/ 8 h 204"/>
                <a:gd name="T74" fmla="*/ 35 w 160"/>
                <a:gd name="T75" fmla="*/ 7 h 204"/>
                <a:gd name="T76" fmla="*/ 33 w 160"/>
                <a:gd name="T77" fmla="*/ 7 h 204"/>
                <a:gd name="T78" fmla="*/ 31 w 160"/>
                <a:gd name="T79" fmla="*/ 7 h 204"/>
                <a:gd name="T80" fmla="*/ 29 w 160"/>
                <a:gd name="T81" fmla="*/ 7 h 204"/>
                <a:gd name="T82" fmla="*/ 26 w 160"/>
                <a:gd name="T83" fmla="*/ 7 h 204"/>
                <a:gd name="T84" fmla="*/ 24 w 160"/>
                <a:gd name="T85" fmla="*/ 7 h 204"/>
                <a:gd name="T86" fmla="*/ 22 w 160"/>
                <a:gd name="T87" fmla="*/ 8 h 204"/>
                <a:gd name="T88" fmla="*/ 20 w 160"/>
                <a:gd name="T89" fmla="*/ 8 h 204"/>
                <a:gd name="T90" fmla="*/ 19 w 160"/>
                <a:gd name="T91" fmla="*/ 9 h 204"/>
                <a:gd name="T92" fmla="*/ 17 w 160"/>
                <a:gd name="T93" fmla="*/ 10 h 204"/>
                <a:gd name="T94" fmla="*/ 15 w 160"/>
                <a:gd name="T95" fmla="*/ 12 h 204"/>
                <a:gd name="T96" fmla="*/ 14 w 160"/>
                <a:gd name="T97" fmla="*/ 13 h 204"/>
                <a:gd name="T98" fmla="*/ 12 w 160"/>
                <a:gd name="T99" fmla="*/ 15 h 204"/>
                <a:gd name="T100" fmla="*/ 11 w 160"/>
                <a:gd name="T101" fmla="*/ 16 h 204"/>
                <a:gd name="T102" fmla="*/ 10 w 160"/>
                <a:gd name="T103" fmla="*/ 18 h 204"/>
                <a:gd name="T104" fmla="*/ 10 w 160"/>
                <a:gd name="T105" fmla="*/ 20 h 204"/>
                <a:gd name="T106" fmla="*/ 8 w 160"/>
                <a:gd name="T107" fmla="*/ 25 h 204"/>
                <a:gd name="T108" fmla="*/ 8 w 160"/>
                <a:gd name="T109" fmla="*/ 29 h 204"/>
                <a:gd name="T110" fmla="*/ 8 w 160"/>
                <a:gd name="T111" fmla="*/ 68 h 204"/>
                <a:gd name="T112" fmla="*/ 0 w 160"/>
                <a:gd name="T113" fmla="*/ 68 h 204"/>
                <a:gd name="T114" fmla="*/ 0 w 160"/>
                <a:gd name="T115" fmla="*/ 2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0" h="204">
                  <a:moveTo>
                    <a:pt x="0" y="5"/>
                  </a:moveTo>
                  <a:lnTo>
                    <a:pt x="23" y="5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9" y="31"/>
                  </a:lnTo>
                  <a:lnTo>
                    <a:pt x="34" y="23"/>
                  </a:lnTo>
                  <a:lnTo>
                    <a:pt x="41" y="17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3" y="5"/>
                  </a:lnTo>
                  <a:lnTo>
                    <a:pt x="129" y="8"/>
                  </a:lnTo>
                  <a:lnTo>
                    <a:pt x="136" y="11"/>
                  </a:lnTo>
                  <a:lnTo>
                    <a:pt x="140" y="16"/>
                  </a:lnTo>
                  <a:lnTo>
                    <a:pt x="145" y="20"/>
                  </a:lnTo>
                  <a:lnTo>
                    <a:pt x="149" y="25"/>
                  </a:lnTo>
                  <a:lnTo>
                    <a:pt x="152" y="31"/>
                  </a:lnTo>
                  <a:lnTo>
                    <a:pt x="155" y="37"/>
                  </a:lnTo>
                  <a:lnTo>
                    <a:pt x="157" y="44"/>
                  </a:lnTo>
                  <a:lnTo>
                    <a:pt x="159" y="59"/>
                  </a:lnTo>
                  <a:lnTo>
                    <a:pt x="160" y="76"/>
                  </a:lnTo>
                  <a:lnTo>
                    <a:pt x="160" y="204"/>
                  </a:lnTo>
                  <a:lnTo>
                    <a:pt x="136" y="204"/>
                  </a:lnTo>
                  <a:lnTo>
                    <a:pt x="136" y="80"/>
                  </a:lnTo>
                  <a:lnTo>
                    <a:pt x="136" y="68"/>
                  </a:lnTo>
                  <a:lnTo>
                    <a:pt x="133" y="56"/>
                  </a:lnTo>
                  <a:lnTo>
                    <a:pt x="130" y="46"/>
                  </a:lnTo>
                  <a:lnTo>
                    <a:pt x="126" y="37"/>
                  </a:lnTo>
                  <a:lnTo>
                    <a:pt x="123" y="33"/>
                  </a:lnTo>
                  <a:lnTo>
                    <a:pt x="119" y="30"/>
                  </a:lnTo>
                  <a:lnTo>
                    <a:pt x="115" y="27"/>
                  </a:lnTo>
                  <a:lnTo>
                    <a:pt x="110" y="24"/>
                  </a:lnTo>
                  <a:lnTo>
                    <a:pt x="105" y="22"/>
                  </a:lnTo>
                  <a:lnTo>
                    <a:pt x="99" y="21"/>
                  </a:lnTo>
                  <a:lnTo>
                    <a:pt x="92" y="20"/>
                  </a:lnTo>
                  <a:lnTo>
                    <a:pt x="86" y="20"/>
                  </a:lnTo>
                  <a:lnTo>
                    <a:pt x="78" y="20"/>
                  </a:lnTo>
                  <a:lnTo>
                    <a:pt x="72" y="21"/>
                  </a:lnTo>
                  <a:lnTo>
                    <a:pt x="65" y="23"/>
                  </a:lnTo>
                  <a:lnTo>
                    <a:pt x="60" y="25"/>
                  </a:lnTo>
                  <a:lnTo>
                    <a:pt x="55" y="28"/>
                  </a:lnTo>
                  <a:lnTo>
                    <a:pt x="49" y="31"/>
                  </a:lnTo>
                  <a:lnTo>
                    <a:pt x="45" y="35"/>
                  </a:lnTo>
                  <a:lnTo>
                    <a:pt x="41" y="40"/>
                  </a:lnTo>
                  <a:lnTo>
                    <a:pt x="36" y="44"/>
                  </a:lnTo>
                  <a:lnTo>
                    <a:pt x="33" y="49"/>
                  </a:lnTo>
                  <a:lnTo>
                    <a:pt x="31" y="55"/>
                  </a:lnTo>
                  <a:lnTo>
                    <a:pt x="29" y="61"/>
                  </a:lnTo>
                  <a:lnTo>
                    <a:pt x="24" y="74"/>
                  </a:lnTo>
                  <a:lnTo>
                    <a:pt x="23" y="88"/>
                  </a:lnTo>
                  <a:lnTo>
                    <a:pt x="23" y="204"/>
                  </a:lnTo>
                  <a:lnTo>
                    <a:pt x="0" y="20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43" name="Freeform 128"/>
            <p:cNvSpPr>
              <a:spLocks noEditPoints="1"/>
            </p:cNvSpPr>
            <p:nvPr userDrawn="1"/>
          </p:nvSpPr>
          <p:spPr bwMode="auto">
            <a:xfrm>
              <a:off x="5443" y="3968"/>
              <a:ext cx="20" cy="116"/>
            </a:xfrm>
            <a:custGeom>
              <a:avLst/>
              <a:gdLst>
                <a:gd name="T0" fmla="*/ 12 w 60"/>
                <a:gd name="T1" fmla="*/ 0 h 348"/>
                <a:gd name="T2" fmla="*/ 20 w 60"/>
                <a:gd name="T3" fmla="*/ 0 h 348"/>
                <a:gd name="T4" fmla="*/ 20 w 60"/>
                <a:gd name="T5" fmla="*/ 13 h 348"/>
                <a:gd name="T6" fmla="*/ 12 w 60"/>
                <a:gd name="T7" fmla="*/ 13 h 348"/>
                <a:gd name="T8" fmla="*/ 12 w 60"/>
                <a:gd name="T9" fmla="*/ 0 h 348"/>
                <a:gd name="T10" fmla="*/ 12 w 60"/>
                <a:gd name="T11" fmla="*/ 25 h 348"/>
                <a:gd name="T12" fmla="*/ 20 w 60"/>
                <a:gd name="T13" fmla="*/ 25 h 348"/>
                <a:gd name="T14" fmla="*/ 20 w 60"/>
                <a:gd name="T15" fmla="*/ 98 h 348"/>
                <a:gd name="T16" fmla="*/ 20 w 60"/>
                <a:gd name="T17" fmla="*/ 101 h 348"/>
                <a:gd name="T18" fmla="*/ 19 w 60"/>
                <a:gd name="T19" fmla="*/ 105 h 348"/>
                <a:gd name="T20" fmla="*/ 18 w 60"/>
                <a:gd name="T21" fmla="*/ 108 h 348"/>
                <a:gd name="T22" fmla="*/ 17 w 60"/>
                <a:gd name="T23" fmla="*/ 111 h 348"/>
                <a:gd name="T24" fmla="*/ 16 w 60"/>
                <a:gd name="T25" fmla="*/ 112 h 348"/>
                <a:gd name="T26" fmla="*/ 15 w 60"/>
                <a:gd name="T27" fmla="*/ 113 h 348"/>
                <a:gd name="T28" fmla="*/ 14 w 60"/>
                <a:gd name="T29" fmla="*/ 114 h 348"/>
                <a:gd name="T30" fmla="*/ 13 w 60"/>
                <a:gd name="T31" fmla="*/ 115 h 348"/>
                <a:gd name="T32" fmla="*/ 11 w 60"/>
                <a:gd name="T33" fmla="*/ 115 h 348"/>
                <a:gd name="T34" fmla="*/ 9 w 60"/>
                <a:gd name="T35" fmla="*/ 116 h 348"/>
                <a:gd name="T36" fmla="*/ 8 w 60"/>
                <a:gd name="T37" fmla="*/ 116 h 348"/>
                <a:gd name="T38" fmla="*/ 6 w 60"/>
                <a:gd name="T39" fmla="*/ 116 h 348"/>
                <a:gd name="T40" fmla="*/ 3 w 60"/>
                <a:gd name="T41" fmla="*/ 116 h 348"/>
                <a:gd name="T42" fmla="*/ 0 w 60"/>
                <a:gd name="T43" fmla="*/ 116 h 348"/>
                <a:gd name="T44" fmla="*/ 0 w 60"/>
                <a:gd name="T45" fmla="*/ 109 h 348"/>
                <a:gd name="T46" fmla="*/ 2 w 60"/>
                <a:gd name="T47" fmla="*/ 109 h 348"/>
                <a:gd name="T48" fmla="*/ 4 w 60"/>
                <a:gd name="T49" fmla="*/ 109 h 348"/>
                <a:gd name="T50" fmla="*/ 7 w 60"/>
                <a:gd name="T51" fmla="*/ 109 h 348"/>
                <a:gd name="T52" fmla="*/ 8 w 60"/>
                <a:gd name="T53" fmla="*/ 108 h 348"/>
                <a:gd name="T54" fmla="*/ 9 w 60"/>
                <a:gd name="T55" fmla="*/ 108 h 348"/>
                <a:gd name="T56" fmla="*/ 11 w 60"/>
                <a:gd name="T57" fmla="*/ 107 h 348"/>
                <a:gd name="T58" fmla="*/ 11 w 60"/>
                <a:gd name="T59" fmla="*/ 105 h 348"/>
                <a:gd name="T60" fmla="*/ 12 w 60"/>
                <a:gd name="T61" fmla="*/ 103 h 348"/>
                <a:gd name="T62" fmla="*/ 12 w 60"/>
                <a:gd name="T63" fmla="*/ 102 h 348"/>
                <a:gd name="T64" fmla="*/ 12 w 60"/>
                <a:gd name="T65" fmla="*/ 99 h 348"/>
                <a:gd name="T66" fmla="*/ 12 w 60"/>
                <a:gd name="T67" fmla="*/ 25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5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2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7"/>
                  </a:lnTo>
                  <a:lnTo>
                    <a:pt x="0" y="328"/>
                  </a:lnTo>
                  <a:lnTo>
                    <a:pt x="7" y="328"/>
                  </a:lnTo>
                  <a:lnTo>
                    <a:pt x="13" y="328"/>
                  </a:lnTo>
                  <a:lnTo>
                    <a:pt x="20" y="328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8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44" name="Freeform 129"/>
            <p:cNvSpPr>
              <a:spLocks noEditPoints="1"/>
            </p:cNvSpPr>
            <p:nvPr userDrawn="1"/>
          </p:nvSpPr>
          <p:spPr bwMode="auto">
            <a:xfrm>
              <a:off x="5475" y="3991"/>
              <a:ext cx="59" cy="70"/>
            </a:xfrm>
            <a:custGeom>
              <a:avLst/>
              <a:gdLst>
                <a:gd name="T0" fmla="*/ 51 w 176"/>
                <a:gd name="T1" fmla="*/ 26 h 209"/>
                <a:gd name="T2" fmla="*/ 49 w 176"/>
                <a:gd name="T3" fmla="*/ 19 h 209"/>
                <a:gd name="T4" fmla="*/ 47 w 176"/>
                <a:gd name="T5" fmla="*/ 16 h 209"/>
                <a:gd name="T6" fmla="*/ 44 w 176"/>
                <a:gd name="T7" fmla="*/ 12 h 209"/>
                <a:gd name="T8" fmla="*/ 41 w 176"/>
                <a:gd name="T9" fmla="*/ 10 h 209"/>
                <a:gd name="T10" fmla="*/ 37 w 176"/>
                <a:gd name="T11" fmla="*/ 8 h 209"/>
                <a:gd name="T12" fmla="*/ 33 w 176"/>
                <a:gd name="T13" fmla="*/ 7 h 209"/>
                <a:gd name="T14" fmla="*/ 28 w 176"/>
                <a:gd name="T15" fmla="*/ 7 h 209"/>
                <a:gd name="T16" fmla="*/ 23 w 176"/>
                <a:gd name="T17" fmla="*/ 8 h 209"/>
                <a:gd name="T18" fmla="*/ 19 w 176"/>
                <a:gd name="T19" fmla="*/ 10 h 209"/>
                <a:gd name="T20" fmla="*/ 16 w 176"/>
                <a:gd name="T21" fmla="*/ 12 h 209"/>
                <a:gd name="T22" fmla="*/ 12 w 176"/>
                <a:gd name="T23" fmla="*/ 18 h 209"/>
                <a:gd name="T24" fmla="*/ 9 w 176"/>
                <a:gd name="T25" fmla="*/ 26 h 209"/>
                <a:gd name="T26" fmla="*/ 51 w 176"/>
                <a:gd name="T27" fmla="*/ 30 h 209"/>
                <a:gd name="T28" fmla="*/ 8 w 176"/>
                <a:gd name="T29" fmla="*/ 42 h 209"/>
                <a:gd name="T30" fmla="*/ 10 w 176"/>
                <a:gd name="T31" fmla="*/ 48 h 209"/>
                <a:gd name="T32" fmla="*/ 12 w 176"/>
                <a:gd name="T33" fmla="*/ 53 h 209"/>
                <a:gd name="T34" fmla="*/ 15 w 176"/>
                <a:gd name="T35" fmla="*/ 57 h 209"/>
                <a:gd name="T36" fmla="*/ 18 w 176"/>
                <a:gd name="T37" fmla="*/ 60 h 209"/>
                <a:gd name="T38" fmla="*/ 22 w 176"/>
                <a:gd name="T39" fmla="*/ 62 h 209"/>
                <a:gd name="T40" fmla="*/ 27 w 176"/>
                <a:gd name="T41" fmla="*/ 63 h 209"/>
                <a:gd name="T42" fmla="*/ 34 w 176"/>
                <a:gd name="T43" fmla="*/ 63 h 209"/>
                <a:gd name="T44" fmla="*/ 41 w 176"/>
                <a:gd name="T45" fmla="*/ 61 h 209"/>
                <a:gd name="T46" fmla="*/ 46 w 176"/>
                <a:gd name="T47" fmla="*/ 56 h 209"/>
                <a:gd name="T48" fmla="*/ 50 w 176"/>
                <a:gd name="T49" fmla="*/ 50 h 209"/>
                <a:gd name="T50" fmla="*/ 59 w 176"/>
                <a:gd name="T51" fmla="*/ 46 h 209"/>
                <a:gd name="T52" fmla="*/ 56 w 176"/>
                <a:gd name="T53" fmla="*/ 56 h 209"/>
                <a:gd name="T54" fmla="*/ 53 w 176"/>
                <a:gd name="T55" fmla="*/ 61 h 209"/>
                <a:gd name="T56" fmla="*/ 49 w 176"/>
                <a:gd name="T57" fmla="*/ 64 h 209"/>
                <a:gd name="T58" fmla="*/ 46 w 176"/>
                <a:gd name="T59" fmla="*/ 66 h 209"/>
                <a:gd name="T60" fmla="*/ 41 w 176"/>
                <a:gd name="T61" fmla="*/ 69 h 209"/>
                <a:gd name="T62" fmla="*/ 36 w 176"/>
                <a:gd name="T63" fmla="*/ 70 h 209"/>
                <a:gd name="T64" fmla="*/ 30 w 176"/>
                <a:gd name="T65" fmla="*/ 70 h 209"/>
                <a:gd name="T66" fmla="*/ 22 w 176"/>
                <a:gd name="T67" fmla="*/ 69 h 209"/>
                <a:gd name="T68" fmla="*/ 16 w 176"/>
                <a:gd name="T69" fmla="*/ 67 h 209"/>
                <a:gd name="T70" fmla="*/ 11 w 176"/>
                <a:gd name="T71" fmla="*/ 64 h 209"/>
                <a:gd name="T72" fmla="*/ 7 w 176"/>
                <a:gd name="T73" fmla="*/ 60 h 209"/>
                <a:gd name="T74" fmla="*/ 4 w 176"/>
                <a:gd name="T75" fmla="*/ 55 h 209"/>
                <a:gd name="T76" fmla="*/ 2 w 176"/>
                <a:gd name="T77" fmla="*/ 48 h 209"/>
                <a:gd name="T78" fmla="*/ 0 w 176"/>
                <a:gd name="T79" fmla="*/ 42 h 209"/>
                <a:gd name="T80" fmla="*/ 0 w 176"/>
                <a:gd name="T81" fmla="*/ 35 h 209"/>
                <a:gd name="T82" fmla="*/ 0 w 176"/>
                <a:gd name="T83" fmla="*/ 28 h 209"/>
                <a:gd name="T84" fmla="*/ 2 w 176"/>
                <a:gd name="T85" fmla="*/ 22 h 209"/>
                <a:gd name="T86" fmla="*/ 4 w 176"/>
                <a:gd name="T87" fmla="*/ 16 h 209"/>
                <a:gd name="T88" fmla="*/ 7 w 176"/>
                <a:gd name="T89" fmla="*/ 11 h 209"/>
                <a:gd name="T90" fmla="*/ 11 w 176"/>
                <a:gd name="T91" fmla="*/ 6 h 209"/>
                <a:gd name="T92" fmla="*/ 16 w 176"/>
                <a:gd name="T93" fmla="*/ 3 h 209"/>
                <a:gd name="T94" fmla="*/ 22 w 176"/>
                <a:gd name="T95" fmla="*/ 1 h 209"/>
                <a:gd name="T96" fmla="*/ 30 w 176"/>
                <a:gd name="T97" fmla="*/ 0 h 209"/>
                <a:gd name="T98" fmla="*/ 38 w 176"/>
                <a:gd name="T99" fmla="*/ 1 h 209"/>
                <a:gd name="T100" fmla="*/ 44 w 176"/>
                <a:gd name="T101" fmla="*/ 3 h 209"/>
                <a:gd name="T102" fmla="*/ 49 w 176"/>
                <a:gd name="T103" fmla="*/ 7 h 209"/>
                <a:gd name="T104" fmla="*/ 53 w 176"/>
                <a:gd name="T105" fmla="*/ 11 h 209"/>
                <a:gd name="T106" fmla="*/ 56 w 176"/>
                <a:gd name="T107" fmla="*/ 17 h 209"/>
                <a:gd name="T108" fmla="*/ 58 w 176"/>
                <a:gd name="T109" fmla="*/ 23 h 209"/>
                <a:gd name="T110" fmla="*/ 59 w 176"/>
                <a:gd name="T111" fmla="*/ 30 h 209"/>
                <a:gd name="T112" fmla="*/ 59 w 176"/>
                <a:gd name="T113" fmla="*/ 37 h 2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209">
                  <a:moveTo>
                    <a:pt x="153" y="90"/>
                  </a:moveTo>
                  <a:lnTo>
                    <a:pt x="152" y="77"/>
                  </a:lnTo>
                  <a:lnTo>
                    <a:pt x="147" y="64"/>
                  </a:lnTo>
                  <a:lnTo>
                    <a:pt x="145" y="58"/>
                  </a:lnTo>
                  <a:lnTo>
                    <a:pt x="142" y="53"/>
                  </a:lnTo>
                  <a:lnTo>
                    <a:pt x="139" y="47"/>
                  </a:lnTo>
                  <a:lnTo>
                    <a:pt x="135" y="42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29"/>
                  </a:lnTo>
                  <a:lnTo>
                    <a:pt x="116" y="25"/>
                  </a:lnTo>
                  <a:lnTo>
                    <a:pt x="110" y="23"/>
                  </a:lnTo>
                  <a:lnTo>
                    <a:pt x="103" y="21"/>
                  </a:lnTo>
                  <a:lnTo>
                    <a:pt x="97" y="20"/>
                  </a:lnTo>
                  <a:lnTo>
                    <a:pt x="90" y="20"/>
                  </a:lnTo>
                  <a:lnTo>
                    <a:pt x="83" y="20"/>
                  </a:lnTo>
                  <a:lnTo>
                    <a:pt x="76" y="21"/>
                  </a:lnTo>
                  <a:lnTo>
                    <a:pt x="70" y="23"/>
                  </a:lnTo>
                  <a:lnTo>
                    <a:pt x="63" y="25"/>
                  </a:lnTo>
                  <a:lnTo>
                    <a:pt x="58" y="29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4"/>
                  </a:lnTo>
                  <a:lnTo>
                    <a:pt x="26" y="77"/>
                  </a:lnTo>
                  <a:lnTo>
                    <a:pt x="24" y="90"/>
                  </a:lnTo>
                  <a:lnTo>
                    <a:pt x="153" y="90"/>
                  </a:lnTo>
                  <a:close/>
                  <a:moveTo>
                    <a:pt x="24" y="111"/>
                  </a:moveTo>
                  <a:lnTo>
                    <a:pt x="25" y="125"/>
                  </a:lnTo>
                  <a:lnTo>
                    <a:pt x="27" y="138"/>
                  </a:lnTo>
                  <a:lnTo>
                    <a:pt x="30" y="144"/>
                  </a:lnTo>
                  <a:lnTo>
                    <a:pt x="33" y="151"/>
                  </a:lnTo>
                  <a:lnTo>
                    <a:pt x="36" y="157"/>
                  </a:lnTo>
                  <a:lnTo>
                    <a:pt x="39" y="164"/>
                  </a:lnTo>
                  <a:lnTo>
                    <a:pt x="44" y="169"/>
                  </a:lnTo>
                  <a:lnTo>
                    <a:pt x="49" y="173"/>
                  </a:lnTo>
                  <a:lnTo>
                    <a:pt x="54" y="178"/>
                  </a:lnTo>
                  <a:lnTo>
                    <a:pt x="60" y="182"/>
                  </a:lnTo>
                  <a:lnTo>
                    <a:pt x="66" y="185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89"/>
                  </a:lnTo>
                  <a:lnTo>
                    <a:pt x="102" y="189"/>
                  </a:lnTo>
                  <a:lnTo>
                    <a:pt x="113" y="185"/>
                  </a:lnTo>
                  <a:lnTo>
                    <a:pt x="122" y="181"/>
                  </a:lnTo>
                  <a:lnTo>
                    <a:pt x="131" y="176"/>
                  </a:lnTo>
                  <a:lnTo>
                    <a:pt x="138" y="168"/>
                  </a:lnTo>
                  <a:lnTo>
                    <a:pt x="144" y="159"/>
                  </a:lnTo>
                  <a:lnTo>
                    <a:pt x="148" y="150"/>
                  </a:lnTo>
                  <a:lnTo>
                    <a:pt x="152" y="138"/>
                  </a:lnTo>
                  <a:lnTo>
                    <a:pt x="176" y="138"/>
                  </a:lnTo>
                  <a:lnTo>
                    <a:pt x="171" y="154"/>
                  </a:lnTo>
                  <a:lnTo>
                    <a:pt x="166" y="168"/>
                  </a:lnTo>
                  <a:lnTo>
                    <a:pt x="161" y="175"/>
                  </a:lnTo>
                  <a:lnTo>
                    <a:pt x="157" y="181"/>
                  </a:lnTo>
                  <a:lnTo>
                    <a:pt x="153" y="186"/>
                  </a:lnTo>
                  <a:lnTo>
                    <a:pt x="147" y="191"/>
                  </a:lnTo>
                  <a:lnTo>
                    <a:pt x="142" y="195"/>
                  </a:lnTo>
                  <a:lnTo>
                    <a:pt x="137" y="198"/>
                  </a:lnTo>
                  <a:lnTo>
                    <a:pt x="130" y="202"/>
                  </a:lnTo>
                  <a:lnTo>
                    <a:pt x="122" y="205"/>
                  </a:lnTo>
                  <a:lnTo>
                    <a:pt x="115" y="207"/>
                  </a:lnTo>
                  <a:lnTo>
                    <a:pt x="107" y="208"/>
                  </a:lnTo>
                  <a:lnTo>
                    <a:pt x="99" y="209"/>
                  </a:lnTo>
                  <a:lnTo>
                    <a:pt x="90" y="209"/>
                  </a:lnTo>
                  <a:lnTo>
                    <a:pt x="78" y="209"/>
                  </a:lnTo>
                  <a:lnTo>
                    <a:pt x="67" y="207"/>
                  </a:lnTo>
                  <a:lnTo>
                    <a:pt x="58" y="205"/>
                  </a:lnTo>
                  <a:lnTo>
                    <a:pt x="49" y="200"/>
                  </a:lnTo>
                  <a:lnTo>
                    <a:pt x="40" y="196"/>
                  </a:lnTo>
                  <a:lnTo>
                    <a:pt x="34" y="191"/>
                  </a:lnTo>
                  <a:lnTo>
                    <a:pt x="27" y="185"/>
                  </a:lnTo>
                  <a:lnTo>
                    <a:pt x="21" y="178"/>
                  </a:lnTo>
                  <a:lnTo>
                    <a:pt x="16" y="170"/>
                  </a:lnTo>
                  <a:lnTo>
                    <a:pt x="11" y="163"/>
                  </a:lnTo>
                  <a:lnTo>
                    <a:pt x="8" y="154"/>
                  </a:lnTo>
                  <a:lnTo>
                    <a:pt x="5" y="144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5" y="67"/>
                  </a:lnTo>
                  <a:lnTo>
                    <a:pt x="8" y="57"/>
                  </a:lnTo>
                  <a:lnTo>
                    <a:pt x="11" y="48"/>
                  </a:lnTo>
                  <a:lnTo>
                    <a:pt x="16" y="41"/>
                  </a:lnTo>
                  <a:lnTo>
                    <a:pt x="21" y="32"/>
                  </a:lnTo>
                  <a:lnTo>
                    <a:pt x="27" y="25"/>
                  </a:lnTo>
                  <a:lnTo>
                    <a:pt x="34" y="19"/>
                  </a:lnTo>
                  <a:lnTo>
                    <a:pt x="40" y="14"/>
                  </a:lnTo>
                  <a:lnTo>
                    <a:pt x="49" y="8"/>
                  </a:lnTo>
                  <a:lnTo>
                    <a:pt x="58" y="5"/>
                  </a:lnTo>
                  <a:lnTo>
                    <a:pt x="67" y="2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2"/>
                  </a:lnTo>
                  <a:lnTo>
                    <a:pt x="121" y="5"/>
                  </a:lnTo>
                  <a:lnTo>
                    <a:pt x="130" y="9"/>
                  </a:lnTo>
                  <a:lnTo>
                    <a:pt x="139" y="15"/>
                  </a:lnTo>
                  <a:lnTo>
                    <a:pt x="145" y="20"/>
                  </a:lnTo>
                  <a:lnTo>
                    <a:pt x="152" y="27"/>
                  </a:lnTo>
                  <a:lnTo>
                    <a:pt x="158" y="34"/>
                  </a:lnTo>
                  <a:lnTo>
                    <a:pt x="162" y="43"/>
                  </a:lnTo>
                  <a:lnTo>
                    <a:pt x="167" y="51"/>
                  </a:lnTo>
                  <a:lnTo>
                    <a:pt x="170" y="60"/>
                  </a:lnTo>
                  <a:lnTo>
                    <a:pt x="173" y="70"/>
                  </a:lnTo>
                  <a:lnTo>
                    <a:pt x="175" y="80"/>
                  </a:lnTo>
                  <a:lnTo>
                    <a:pt x="176" y="90"/>
                  </a:lnTo>
                  <a:lnTo>
                    <a:pt x="176" y="101"/>
                  </a:lnTo>
                  <a:lnTo>
                    <a:pt x="176" y="111"/>
                  </a:lnTo>
                  <a:lnTo>
                    <a:pt x="24" y="111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4" y="1557338"/>
            <a:ext cx="11089217" cy="1871662"/>
          </a:xfrm>
        </p:spPr>
        <p:txBody>
          <a:bodyPr/>
          <a:lstStyle>
            <a:lvl1pPr>
              <a:defRPr sz="59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4" y="3478213"/>
            <a:ext cx="11089217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4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5733" y="6261101"/>
            <a:ext cx="4656667" cy="352425"/>
          </a:xfrm>
        </p:spPr>
        <p:txBody>
          <a:bodyPr/>
          <a:lstStyle>
            <a:lvl1pPr algn="l">
              <a:defRPr sz="1500">
                <a:solidFill>
                  <a:srgbClr val="797777"/>
                </a:solidFill>
              </a:defRPr>
            </a:lvl1pPr>
          </a:lstStyle>
          <a:p>
            <a:pPr>
              <a:defRPr/>
            </a:pPr>
            <a:fld id="{4B495731-8E2E-4E8E-8315-BA7FB4619D35}" type="datetime1">
              <a:rPr lang="sl-SI" smtClean="0"/>
              <a:t>17. 05. 2023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4297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C58EE-EAB3-482A-98E3-2367C5C03733}" type="datetime1">
              <a:rPr lang="sl-SI" smtClean="0"/>
              <a:t>17. 05. 2023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997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135AA-FD86-492F-BF3C-CC25C4532642}" type="datetime1">
              <a:rPr lang="sl-SI" smtClean="0"/>
              <a:t>17. 05. 2023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531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značba mesta za sliko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predstavitve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9ED10-D4D9-46EB-BFE0-2BEA09BAA6CA}" type="datetime1">
              <a:rPr lang="sl-SI" smtClean="0"/>
              <a:t>17. 05. 2023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482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3705-C695-4068-B338-1290C1DEEA34}" type="datetime1">
              <a:rPr lang="sl-SI" smtClean="0"/>
              <a:t>17. 05. 2023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6287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1CC4B-7A4F-41FE-B963-5F14DE4AD9B8}" type="datetime1">
              <a:rPr lang="sl-SI" smtClean="0"/>
              <a:t>17. 05. 2023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174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89A26-0912-4A6E-B65B-D787953F5C96}" type="datetime1">
              <a:rPr lang="sl-SI" smtClean="0"/>
              <a:t>17. 05. 2023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5265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DD863-4B70-4ECC-B19F-0E7A4F8D9741}" type="datetime1">
              <a:rPr lang="sl-SI" smtClean="0"/>
              <a:t>17. 05. 2023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2221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2E930-4EE4-4B08-A767-6A6350A5AA4B}" type="datetime1">
              <a:rPr lang="sl-SI" smtClean="0"/>
              <a:t>17. 05. 2023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2612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D194B-E65A-4190-9F9F-346242B4E37D}" type="datetime1">
              <a:rPr lang="sl-SI" smtClean="0"/>
              <a:t>17. 05. 2023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4754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61451" y="749301"/>
            <a:ext cx="2821516" cy="59102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92667" y="749301"/>
            <a:ext cx="8265584" cy="59102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7AE-31A2-44C1-B5F4-B4A0FC16A042}" type="datetime1">
              <a:rPr lang="sl-SI" smtClean="0"/>
              <a:t>17. 05. 2023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1445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slov in 4 vse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592667" y="749301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592667" y="1584326"/>
            <a:ext cx="5092700" cy="2460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888567" y="1584326"/>
            <a:ext cx="5092700" cy="2460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92667" y="4197351"/>
            <a:ext cx="5092700" cy="24622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888567" y="4197351"/>
            <a:ext cx="5092700" cy="24622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436EF-BEAF-41C5-BCB7-169F85CA3854}" type="datetime1">
              <a:rPr lang="sl-SI" smtClean="0"/>
              <a:t>17. 05. 2023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4780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1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A8988-2BC4-4ABA-AA44-649407FC4978}" type="datetime1">
              <a:rPr lang="sl-SI" smtClean="0"/>
              <a:t>17. 05. 2023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778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zdelilnik diapoz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za sliko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5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razdelilnika diapozitiva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1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0E17B-06EF-4062-9A74-E12B11AEF714}" type="datetime1">
              <a:rPr lang="sl-SI" smtClean="0"/>
              <a:t>17. 05. 2023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930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1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888567" y="1584326"/>
            <a:ext cx="5092700" cy="2460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888567" y="4197351"/>
            <a:ext cx="5092700" cy="24622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8EA69-BF8A-4CE0-9A5E-E57A2433FDAF}" type="datetime1">
              <a:rPr lang="sl-SI" smtClean="0"/>
              <a:t>17. 05. 2023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8701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1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D132-E56B-4FBA-A7DD-82259E616E43}" type="datetime1">
              <a:rPr lang="sl-SI" smtClean="0"/>
              <a:t>17. 05. 2023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773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zdelilnik diapozi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značba mesta za sliko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5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razdelilnika diapozitiva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fotografij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za sliko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fotografij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značba mesta za sliko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fotografij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za sliko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  <p:sp>
        <p:nvSpPr>
          <p:cNvPr id="8" name="Označba mesta za sliko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9" name="Označba mesta za sliko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očno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1" name="Prostoročno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3" name="Prostoročno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4" name="Prostoročno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5" name="Prostoročno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Napis levo, označba mest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2" name="Napis levo, označba mest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8" name="Označba mesta za besedil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nogo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ika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za sliko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2" name="Označba mesta za številko diapozitiva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sl-SI" noProof="0" dirty="0"/>
              <a:t>Vnesite napis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5" name="Pravokotnik: Zaokroženi koti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Označba mesta za naslov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3" name="Označba mesta za besedil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za nogo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  <p:sldLayoutId id="214748368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2667" y="1584325"/>
            <a:ext cx="1038860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  <a:endParaRPr lang="en-US"/>
          </a:p>
          <a:p>
            <a:pPr lvl="1"/>
            <a:r>
              <a:rPr lang="en-US"/>
              <a:t>Adaadasfsda msdlfgnskdlfn gkdlfgn jkadfh jkhdfjkgh jkdf ghjkdfhgjkdf hgjkdf hgjkdfshzg</a:t>
            </a:r>
            <a:endParaRPr lang="sl-SI"/>
          </a:p>
          <a:p>
            <a:pPr lvl="2"/>
            <a:r>
              <a:rPr lang="sl-SI"/>
              <a:t>Second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2667" y="749301"/>
            <a:ext cx="112903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2117" y="-9525"/>
            <a:ext cx="12189883" cy="571500"/>
          </a:xfrm>
          <a:prstGeom prst="rect">
            <a:avLst/>
          </a:prstGeom>
          <a:solidFill>
            <a:srgbClr val="499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2667" y="204788"/>
            <a:ext cx="550333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96300" y="204788"/>
            <a:ext cx="3422651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7D84BD-F6A3-48EE-AC1C-B513F2A74471}" type="datetime1">
              <a:rPr lang="sl-SI" smtClean="0"/>
              <a:t>17. 05. 2023</a:t>
            </a:fld>
            <a:endParaRPr lang="sl-SI"/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10856384" y="6094413"/>
            <a:ext cx="615949" cy="550862"/>
            <a:chOff x="5303" y="3839"/>
            <a:chExt cx="291" cy="347"/>
          </a:xfrm>
        </p:grpSpPr>
        <p:sp>
          <p:nvSpPr>
            <p:cNvPr id="1032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>
                <a:gd name="T0" fmla="*/ 132 w 397"/>
                <a:gd name="T1" fmla="*/ 70 h 387"/>
                <a:gd name="T2" fmla="*/ 129 w 397"/>
                <a:gd name="T3" fmla="*/ 83 h 387"/>
                <a:gd name="T4" fmla="*/ 124 w 397"/>
                <a:gd name="T5" fmla="*/ 95 h 387"/>
                <a:gd name="T6" fmla="*/ 116 w 397"/>
                <a:gd name="T7" fmla="*/ 105 h 387"/>
                <a:gd name="T8" fmla="*/ 107 w 397"/>
                <a:gd name="T9" fmla="*/ 114 h 387"/>
                <a:gd name="T10" fmla="*/ 97 w 397"/>
                <a:gd name="T11" fmla="*/ 121 h 387"/>
                <a:gd name="T12" fmla="*/ 85 w 397"/>
                <a:gd name="T13" fmla="*/ 126 h 387"/>
                <a:gd name="T14" fmla="*/ 72 w 397"/>
                <a:gd name="T15" fmla="*/ 129 h 387"/>
                <a:gd name="T16" fmla="*/ 59 w 397"/>
                <a:gd name="T17" fmla="*/ 129 h 387"/>
                <a:gd name="T18" fmla="*/ 46 w 397"/>
                <a:gd name="T19" fmla="*/ 126 h 387"/>
                <a:gd name="T20" fmla="*/ 34 w 397"/>
                <a:gd name="T21" fmla="*/ 121 h 387"/>
                <a:gd name="T22" fmla="*/ 24 w 397"/>
                <a:gd name="T23" fmla="*/ 114 h 387"/>
                <a:gd name="T24" fmla="*/ 15 w 397"/>
                <a:gd name="T25" fmla="*/ 105 h 387"/>
                <a:gd name="T26" fmla="*/ 8 w 397"/>
                <a:gd name="T27" fmla="*/ 95 h 387"/>
                <a:gd name="T28" fmla="*/ 3 w 397"/>
                <a:gd name="T29" fmla="*/ 83 h 387"/>
                <a:gd name="T30" fmla="*/ 0 w 397"/>
                <a:gd name="T31" fmla="*/ 70 h 387"/>
                <a:gd name="T32" fmla="*/ 0 w 397"/>
                <a:gd name="T33" fmla="*/ 56 h 387"/>
                <a:gd name="T34" fmla="*/ 3 w 397"/>
                <a:gd name="T35" fmla="*/ 44 h 387"/>
                <a:gd name="T36" fmla="*/ 8 w 397"/>
                <a:gd name="T37" fmla="*/ 33 h 387"/>
                <a:gd name="T38" fmla="*/ 15 w 397"/>
                <a:gd name="T39" fmla="*/ 23 h 387"/>
                <a:gd name="T40" fmla="*/ 24 w 397"/>
                <a:gd name="T41" fmla="*/ 14 h 387"/>
                <a:gd name="T42" fmla="*/ 34 w 397"/>
                <a:gd name="T43" fmla="*/ 7 h 387"/>
                <a:gd name="T44" fmla="*/ 46 w 397"/>
                <a:gd name="T45" fmla="*/ 3 h 387"/>
                <a:gd name="T46" fmla="*/ 59 w 397"/>
                <a:gd name="T47" fmla="*/ 0 h 387"/>
                <a:gd name="T48" fmla="*/ 72 w 397"/>
                <a:gd name="T49" fmla="*/ 0 h 387"/>
                <a:gd name="T50" fmla="*/ 85 w 397"/>
                <a:gd name="T51" fmla="*/ 3 h 387"/>
                <a:gd name="T52" fmla="*/ 97 w 397"/>
                <a:gd name="T53" fmla="*/ 7 h 387"/>
                <a:gd name="T54" fmla="*/ 107 w 397"/>
                <a:gd name="T55" fmla="*/ 14 h 387"/>
                <a:gd name="T56" fmla="*/ 116 w 397"/>
                <a:gd name="T57" fmla="*/ 23 h 387"/>
                <a:gd name="T58" fmla="*/ 124 w 397"/>
                <a:gd name="T59" fmla="*/ 33 h 387"/>
                <a:gd name="T60" fmla="*/ 129 w 397"/>
                <a:gd name="T61" fmla="*/ 44 h 387"/>
                <a:gd name="T62" fmla="*/ 132 w 397"/>
                <a:gd name="T63" fmla="*/ 56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033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>
                <a:gd name="T0" fmla="*/ 133 w 397"/>
                <a:gd name="T1" fmla="*/ 73 h 397"/>
                <a:gd name="T2" fmla="*/ 130 w 397"/>
                <a:gd name="T3" fmla="*/ 86 h 397"/>
                <a:gd name="T4" fmla="*/ 125 w 397"/>
                <a:gd name="T5" fmla="*/ 98 h 397"/>
                <a:gd name="T6" fmla="*/ 118 w 397"/>
                <a:gd name="T7" fmla="*/ 108 h 397"/>
                <a:gd name="T8" fmla="*/ 109 w 397"/>
                <a:gd name="T9" fmla="*/ 117 h 397"/>
                <a:gd name="T10" fmla="*/ 98 w 397"/>
                <a:gd name="T11" fmla="*/ 124 h 397"/>
                <a:gd name="T12" fmla="*/ 86 w 397"/>
                <a:gd name="T13" fmla="*/ 129 h 397"/>
                <a:gd name="T14" fmla="*/ 74 w 397"/>
                <a:gd name="T15" fmla="*/ 132 h 397"/>
                <a:gd name="T16" fmla="*/ 60 w 397"/>
                <a:gd name="T17" fmla="*/ 132 h 397"/>
                <a:gd name="T18" fmla="*/ 48 w 397"/>
                <a:gd name="T19" fmla="*/ 129 h 397"/>
                <a:gd name="T20" fmla="*/ 36 w 397"/>
                <a:gd name="T21" fmla="*/ 124 h 397"/>
                <a:gd name="T22" fmla="*/ 25 w 397"/>
                <a:gd name="T23" fmla="*/ 117 h 397"/>
                <a:gd name="T24" fmla="*/ 16 w 397"/>
                <a:gd name="T25" fmla="*/ 108 h 397"/>
                <a:gd name="T26" fmla="*/ 8 w 397"/>
                <a:gd name="T27" fmla="*/ 98 h 397"/>
                <a:gd name="T28" fmla="*/ 3 w 397"/>
                <a:gd name="T29" fmla="*/ 86 h 397"/>
                <a:gd name="T30" fmla="*/ 1 w 397"/>
                <a:gd name="T31" fmla="*/ 76 h 397"/>
                <a:gd name="T32" fmla="*/ 0 w 397"/>
                <a:gd name="T33" fmla="*/ 69 h 397"/>
                <a:gd name="T34" fmla="*/ 0 w 397"/>
                <a:gd name="T35" fmla="*/ 60 h 397"/>
                <a:gd name="T36" fmla="*/ 3 w 397"/>
                <a:gd name="T37" fmla="*/ 47 h 397"/>
                <a:gd name="T38" fmla="*/ 8 w 397"/>
                <a:gd name="T39" fmla="*/ 36 h 397"/>
                <a:gd name="T40" fmla="*/ 16 w 397"/>
                <a:gd name="T41" fmla="*/ 25 h 397"/>
                <a:gd name="T42" fmla="*/ 25 w 397"/>
                <a:gd name="T43" fmla="*/ 16 h 397"/>
                <a:gd name="T44" fmla="*/ 36 w 397"/>
                <a:gd name="T45" fmla="*/ 8 h 397"/>
                <a:gd name="T46" fmla="*/ 48 w 397"/>
                <a:gd name="T47" fmla="*/ 3 h 397"/>
                <a:gd name="T48" fmla="*/ 60 w 397"/>
                <a:gd name="T49" fmla="*/ 1 h 397"/>
                <a:gd name="T50" fmla="*/ 74 w 397"/>
                <a:gd name="T51" fmla="*/ 1 h 397"/>
                <a:gd name="T52" fmla="*/ 86 w 397"/>
                <a:gd name="T53" fmla="*/ 3 h 397"/>
                <a:gd name="T54" fmla="*/ 98 w 397"/>
                <a:gd name="T55" fmla="*/ 8 h 397"/>
                <a:gd name="T56" fmla="*/ 109 w 397"/>
                <a:gd name="T57" fmla="*/ 16 h 397"/>
                <a:gd name="T58" fmla="*/ 118 w 397"/>
                <a:gd name="T59" fmla="*/ 25 h 397"/>
                <a:gd name="T60" fmla="*/ 125 w 397"/>
                <a:gd name="T61" fmla="*/ 36 h 397"/>
                <a:gd name="T62" fmla="*/ 130 w 397"/>
                <a:gd name="T63" fmla="*/ 47 h 397"/>
                <a:gd name="T64" fmla="*/ 133 w 397"/>
                <a:gd name="T65" fmla="*/ 60 h 3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034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>
                <a:gd name="T0" fmla="*/ 199 w 862"/>
                <a:gd name="T1" fmla="*/ 8 h 905"/>
                <a:gd name="T2" fmla="*/ 256 w 862"/>
                <a:gd name="T3" fmla="*/ 17 h 905"/>
                <a:gd name="T4" fmla="*/ 281 w 862"/>
                <a:gd name="T5" fmla="*/ 22 h 905"/>
                <a:gd name="T6" fmla="*/ 288 w 862"/>
                <a:gd name="T7" fmla="*/ 23 h 905"/>
                <a:gd name="T8" fmla="*/ 287 w 862"/>
                <a:gd name="T9" fmla="*/ 27 h 905"/>
                <a:gd name="T10" fmla="*/ 283 w 862"/>
                <a:gd name="T11" fmla="*/ 55 h 905"/>
                <a:gd name="T12" fmla="*/ 276 w 862"/>
                <a:gd name="T13" fmla="*/ 86 h 905"/>
                <a:gd name="T14" fmla="*/ 270 w 862"/>
                <a:gd name="T15" fmla="*/ 108 h 905"/>
                <a:gd name="T16" fmla="*/ 262 w 862"/>
                <a:gd name="T17" fmla="*/ 127 h 905"/>
                <a:gd name="T18" fmla="*/ 255 w 862"/>
                <a:gd name="T19" fmla="*/ 140 h 905"/>
                <a:gd name="T20" fmla="*/ 251 w 862"/>
                <a:gd name="T21" fmla="*/ 146 h 905"/>
                <a:gd name="T22" fmla="*/ 242 w 862"/>
                <a:gd name="T23" fmla="*/ 155 h 905"/>
                <a:gd name="T24" fmla="*/ 231 w 862"/>
                <a:gd name="T25" fmla="*/ 164 h 905"/>
                <a:gd name="T26" fmla="*/ 219 w 862"/>
                <a:gd name="T27" fmla="*/ 170 h 905"/>
                <a:gd name="T28" fmla="*/ 207 w 862"/>
                <a:gd name="T29" fmla="*/ 175 h 905"/>
                <a:gd name="T30" fmla="*/ 195 w 862"/>
                <a:gd name="T31" fmla="*/ 180 h 905"/>
                <a:gd name="T32" fmla="*/ 183 w 862"/>
                <a:gd name="T33" fmla="*/ 185 h 905"/>
                <a:gd name="T34" fmla="*/ 171 w 862"/>
                <a:gd name="T35" fmla="*/ 192 h 905"/>
                <a:gd name="T36" fmla="*/ 158 w 862"/>
                <a:gd name="T37" fmla="*/ 201 h 905"/>
                <a:gd name="T38" fmla="*/ 150 w 862"/>
                <a:gd name="T39" fmla="*/ 210 h 905"/>
                <a:gd name="T40" fmla="*/ 145 w 862"/>
                <a:gd name="T41" fmla="*/ 217 h 905"/>
                <a:gd name="T42" fmla="*/ 141 w 862"/>
                <a:gd name="T43" fmla="*/ 224 h 905"/>
                <a:gd name="T44" fmla="*/ 138 w 862"/>
                <a:gd name="T45" fmla="*/ 231 h 905"/>
                <a:gd name="T46" fmla="*/ 134 w 862"/>
                <a:gd name="T47" fmla="*/ 243 h 905"/>
                <a:gd name="T48" fmla="*/ 131 w 862"/>
                <a:gd name="T49" fmla="*/ 259 h 905"/>
                <a:gd name="T50" fmla="*/ 130 w 862"/>
                <a:gd name="T51" fmla="*/ 273 h 905"/>
                <a:gd name="T52" fmla="*/ 131 w 862"/>
                <a:gd name="T53" fmla="*/ 286 h 905"/>
                <a:gd name="T54" fmla="*/ 132 w 862"/>
                <a:gd name="T55" fmla="*/ 299 h 905"/>
                <a:gd name="T56" fmla="*/ 89 w 862"/>
                <a:gd name="T57" fmla="*/ 294 h 905"/>
                <a:gd name="T58" fmla="*/ 32 w 862"/>
                <a:gd name="T59" fmla="*/ 285 h 905"/>
                <a:gd name="T60" fmla="*/ 7 w 862"/>
                <a:gd name="T61" fmla="*/ 280 h 905"/>
                <a:gd name="T62" fmla="*/ 0 w 862"/>
                <a:gd name="T63" fmla="*/ 279 h 905"/>
                <a:gd name="T64" fmla="*/ 1 w 862"/>
                <a:gd name="T65" fmla="*/ 274 h 905"/>
                <a:gd name="T66" fmla="*/ 5 w 862"/>
                <a:gd name="T67" fmla="*/ 253 h 905"/>
                <a:gd name="T68" fmla="*/ 10 w 862"/>
                <a:gd name="T69" fmla="*/ 232 h 905"/>
                <a:gd name="T70" fmla="*/ 17 w 862"/>
                <a:gd name="T71" fmla="*/ 210 h 905"/>
                <a:gd name="T72" fmla="*/ 26 w 862"/>
                <a:gd name="T73" fmla="*/ 187 h 905"/>
                <a:gd name="T74" fmla="*/ 33 w 862"/>
                <a:gd name="T75" fmla="*/ 171 h 905"/>
                <a:gd name="T76" fmla="*/ 39 w 862"/>
                <a:gd name="T77" fmla="*/ 161 h 905"/>
                <a:gd name="T78" fmla="*/ 45 w 862"/>
                <a:gd name="T79" fmla="*/ 153 h 905"/>
                <a:gd name="T80" fmla="*/ 51 w 862"/>
                <a:gd name="T81" fmla="*/ 146 h 905"/>
                <a:gd name="T82" fmla="*/ 62 w 862"/>
                <a:gd name="T83" fmla="*/ 139 h 905"/>
                <a:gd name="T84" fmla="*/ 76 w 862"/>
                <a:gd name="T85" fmla="*/ 131 h 905"/>
                <a:gd name="T86" fmla="*/ 96 w 862"/>
                <a:gd name="T87" fmla="*/ 122 h 905"/>
                <a:gd name="T88" fmla="*/ 115 w 862"/>
                <a:gd name="T89" fmla="*/ 113 h 905"/>
                <a:gd name="T90" fmla="*/ 126 w 862"/>
                <a:gd name="T91" fmla="*/ 105 h 905"/>
                <a:gd name="T92" fmla="*/ 137 w 862"/>
                <a:gd name="T93" fmla="*/ 96 h 905"/>
                <a:gd name="T94" fmla="*/ 144 w 862"/>
                <a:gd name="T95" fmla="*/ 88 h 905"/>
                <a:gd name="T96" fmla="*/ 148 w 862"/>
                <a:gd name="T97" fmla="*/ 81 h 905"/>
                <a:gd name="T98" fmla="*/ 153 w 862"/>
                <a:gd name="T99" fmla="*/ 70 h 905"/>
                <a:gd name="T100" fmla="*/ 157 w 862"/>
                <a:gd name="T101" fmla="*/ 55 h 905"/>
                <a:gd name="T102" fmla="*/ 159 w 862"/>
                <a:gd name="T103" fmla="*/ 41 h 905"/>
                <a:gd name="T104" fmla="*/ 159 w 862"/>
                <a:gd name="T105" fmla="*/ 28 h 905"/>
                <a:gd name="T106" fmla="*/ 158 w 862"/>
                <a:gd name="T107" fmla="*/ 13 h 905"/>
                <a:gd name="T108" fmla="*/ 156 w 862"/>
                <a:gd name="T109" fmla="*/ 2 h 9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</p:grpSp>
    </p:spTree>
    <p:extLst>
      <p:ext uri="{BB962C8B-B14F-4D97-AF65-F5344CB8AC3E}">
        <p14:creationId xmlns:p14="http://schemas.microsoft.com/office/powerpoint/2010/main" val="266833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77" y="5140899"/>
            <a:ext cx="3053855" cy="1713840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1167173" y="967613"/>
            <a:ext cx="965997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4000" b="1" dirty="0">
              <a:latin typeface="+mj-lt"/>
            </a:endParaRPr>
          </a:p>
          <a:p>
            <a:pPr algn="ctr"/>
            <a:r>
              <a:rPr lang="sl-SI" sz="4000" b="1" dirty="0" err="1">
                <a:latin typeface="+mj-lt"/>
              </a:rPr>
              <a:t>Employment</a:t>
            </a:r>
            <a:r>
              <a:rPr lang="sl-SI" sz="4000" b="1" dirty="0">
                <a:latin typeface="+mj-lt"/>
              </a:rPr>
              <a:t> </a:t>
            </a:r>
            <a:r>
              <a:rPr lang="sl-SI" sz="4000" b="1" dirty="0" err="1">
                <a:latin typeface="+mj-lt"/>
              </a:rPr>
              <a:t>incentives</a:t>
            </a:r>
            <a:r>
              <a:rPr lang="sl-SI" sz="4000" b="1" dirty="0">
                <a:latin typeface="+mj-lt"/>
              </a:rPr>
              <a:t> </a:t>
            </a:r>
            <a:r>
              <a:rPr lang="sl-SI" sz="4000" b="1" dirty="0" err="1">
                <a:latin typeface="+mj-lt"/>
              </a:rPr>
              <a:t>for</a:t>
            </a:r>
            <a:r>
              <a:rPr lang="sl-SI" sz="4000" b="1" dirty="0">
                <a:latin typeface="+mj-lt"/>
              </a:rPr>
              <a:t> </a:t>
            </a:r>
            <a:r>
              <a:rPr lang="sl-SI" sz="4000" b="1" dirty="0" err="1">
                <a:latin typeface="+mj-lt"/>
              </a:rPr>
              <a:t>green</a:t>
            </a:r>
            <a:r>
              <a:rPr lang="sl-SI" sz="4000" b="1" dirty="0">
                <a:latin typeface="+mj-lt"/>
              </a:rPr>
              <a:t> </a:t>
            </a:r>
            <a:r>
              <a:rPr lang="sl-SI" sz="4000" b="1" dirty="0" err="1">
                <a:latin typeface="+mj-lt"/>
              </a:rPr>
              <a:t>jobs</a:t>
            </a:r>
            <a:endParaRPr lang="sl-SI" sz="4000" b="1" dirty="0">
              <a:latin typeface="+mj-lt"/>
            </a:endParaRPr>
          </a:p>
          <a:p>
            <a:pPr algn="ctr"/>
            <a:r>
              <a:rPr lang="sl-SI" sz="4000" b="1" dirty="0">
                <a:latin typeface="+mj-lt"/>
              </a:rPr>
              <a:t>at </a:t>
            </a:r>
            <a:r>
              <a:rPr lang="sl-SI" sz="4000" b="1" dirty="0" err="1">
                <a:latin typeface="+mj-lt"/>
              </a:rPr>
              <a:t>Employment</a:t>
            </a:r>
            <a:r>
              <a:rPr lang="sl-SI" sz="4000" b="1" dirty="0">
                <a:latin typeface="+mj-lt"/>
              </a:rPr>
              <a:t> </a:t>
            </a:r>
            <a:r>
              <a:rPr lang="sl-SI" sz="4000" b="1" dirty="0" err="1">
                <a:latin typeface="+mj-lt"/>
              </a:rPr>
              <a:t>service</a:t>
            </a:r>
            <a:r>
              <a:rPr lang="sl-SI" sz="4000" b="1" dirty="0">
                <a:latin typeface="+mj-lt"/>
              </a:rPr>
              <a:t> </a:t>
            </a:r>
            <a:r>
              <a:rPr lang="sl-SI" sz="4000" b="1" dirty="0" err="1">
                <a:latin typeface="+mj-lt"/>
              </a:rPr>
              <a:t>of</a:t>
            </a:r>
            <a:r>
              <a:rPr lang="sl-SI" sz="4000" b="1" dirty="0">
                <a:latin typeface="+mj-lt"/>
              </a:rPr>
              <a:t> </a:t>
            </a:r>
            <a:r>
              <a:rPr lang="sl-SI" sz="4000" b="1" dirty="0" err="1">
                <a:latin typeface="+mj-lt"/>
              </a:rPr>
              <a:t>Slovenia</a:t>
            </a:r>
            <a:endParaRPr lang="sl-SI" sz="3600" b="1" dirty="0">
              <a:latin typeface="+mj-lt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534727" y="3170785"/>
            <a:ext cx="8109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b="1" dirty="0">
              <a:latin typeface="+mj-lt"/>
            </a:endParaRPr>
          </a:p>
          <a:p>
            <a:endParaRPr lang="sl-SI" sz="2400" dirty="0">
              <a:latin typeface="+mj-lt"/>
            </a:endParaRPr>
          </a:p>
          <a:p>
            <a:r>
              <a:rPr lang="sl-SI" sz="2400" dirty="0">
                <a:latin typeface="+mj-lt"/>
              </a:rPr>
              <a:t>Živa Štiglic, </a:t>
            </a:r>
            <a:r>
              <a:rPr lang="sl-SI" sz="2400" dirty="0" err="1">
                <a:latin typeface="+mj-lt"/>
              </a:rPr>
              <a:t>head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of</a:t>
            </a:r>
            <a:r>
              <a:rPr lang="sl-SI" sz="2400" dirty="0">
                <a:latin typeface="+mj-lt"/>
              </a:rPr>
              <a:t> International </a:t>
            </a:r>
            <a:r>
              <a:rPr lang="sl-SI" sz="2400" dirty="0" err="1">
                <a:latin typeface="+mj-lt"/>
              </a:rPr>
              <a:t>department</a:t>
            </a:r>
            <a:r>
              <a:rPr lang="sl-SI" sz="2400" dirty="0">
                <a:latin typeface="+mj-lt"/>
              </a:rPr>
              <a:t>, ESS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5416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lika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56" y="5273548"/>
            <a:ext cx="1618488" cy="908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8130D3-2949-F945-BE5A-79E52829A27F}"/>
              </a:ext>
            </a:extLst>
          </p:cNvPr>
          <p:cNvSpPr txBox="1"/>
          <p:nvPr/>
        </p:nvSpPr>
        <p:spPr>
          <a:xfrm>
            <a:off x="390877" y="262407"/>
            <a:ext cx="5349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How does it work in practice?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89FC0B-F9F7-F149-888B-F8D2FDEDCC59}"/>
              </a:ext>
            </a:extLst>
          </p:cNvPr>
          <p:cNvSpPr/>
          <p:nvPr/>
        </p:nvSpPr>
        <p:spPr>
          <a:xfrm>
            <a:off x="1822488" y="1049132"/>
            <a:ext cx="2308202" cy="82296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323C93C-1910-3E47-9A34-7C65D9EBF892}"/>
              </a:ext>
            </a:extLst>
          </p:cNvPr>
          <p:cNvSpPr/>
          <p:nvPr/>
        </p:nvSpPr>
        <p:spPr>
          <a:xfrm>
            <a:off x="4202923" y="1049132"/>
            <a:ext cx="4302355" cy="82296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02F094E-90F8-BE4D-A27F-3F5658729052}"/>
              </a:ext>
            </a:extLst>
          </p:cNvPr>
          <p:cNvSpPr/>
          <p:nvPr/>
        </p:nvSpPr>
        <p:spPr>
          <a:xfrm>
            <a:off x="1822488" y="1986414"/>
            <a:ext cx="2283834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6C6254E-B745-6143-9CE6-7268B2BFE95E}"/>
              </a:ext>
            </a:extLst>
          </p:cNvPr>
          <p:cNvSpPr/>
          <p:nvPr/>
        </p:nvSpPr>
        <p:spPr>
          <a:xfrm>
            <a:off x="1822487" y="2688754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8B5F202-8224-1D41-A559-5EB210341FB0}"/>
              </a:ext>
            </a:extLst>
          </p:cNvPr>
          <p:cNvSpPr/>
          <p:nvPr/>
        </p:nvSpPr>
        <p:spPr>
          <a:xfrm>
            <a:off x="1822488" y="3391094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6DA30E3-0A8C-654C-8D8E-1E7DF79EA63A}"/>
              </a:ext>
            </a:extLst>
          </p:cNvPr>
          <p:cNvSpPr/>
          <p:nvPr/>
        </p:nvSpPr>
        <p:spPr>
          <a:xfrm>
            <a:off x="1822488" y="4093434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A4D608E-9A7A-6949-8BCE-D304BB246FFD}"/>
              </a:ext>
            </a:extLst>
          </p:cNvPr>
          <p:cNvSpPr/>
          <p:nvPr/>
        </p:nvSpPr>
        <p:spPr>
          <a:xfrm>
            <a:off x="4202923" y="1986414"/>
            <a:ext cx="43023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Project manager in digital marketing, category III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B8CD832-3B86-2845-A5C0-E86F0F4254FD}"/>
              </a:ext>
            </a:extLst>
          </p:cNvPr>
          <p:cNvSpPr/>
          <p:nvPr/>
        </p:nvSpPr>
        <p:spPr>
          <a:xfrm>
            <a:off x="4202923" y="2688754"/>
            <a:ext cx="43023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Brokerage in the sale</a:t>
            </a:r>
            <a:endParaRPr lang="en-US" sz="1400" dirty="0">
              <a:latin typeface="+mj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56463B1-4492-8746-BFDE-F1561E77E3EA}"/>
              </a:ext>
            </a:extLst>
          </p:cNvPr>
          <p:cNvSpPr/>
          <p:nvPr/>
        </p:nvSpPr>
        <p:spPr>
          <a:xfrm>
            <a:off x="4208086" y="3363079"/>
            <a:ext cx="43023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 </a:t>
            </a:r>
          </a:p>
          <a:p>
            <a:pPr algn="ctr"/>
            <a:endParaRPr lang="en-GB" sz="900" dirty="0">
              <a:latin typeface="+mj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4106322" y="4108047"/>
            <a:ext cx="4404119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Digitalisation of processes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7DC39-433E-6E48-A2C2-7809BF854AF4}"/>
              </a:ext>
            </a:extLst>
          </p:cNvPr>
          <p:cNvSpPr txBox="1"/>
          <p:nvPr/>
        </p:nvSpPr>
        <p:spPr>
          <a:xfrm>
            <a:off x="2244354" y="1287263"/>
            <a:ext cx="1464469" cy="3466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1087636">
              <a:lnSpc>
                <a:spcPts val="1750"/>
              </a:lnSpc>
              <a:spcBef>
                <a:spcPct val="20000"/>
              </a:spcBef>
            </a:pPr>
            <a:r>
              <a:rPr lang="sl-SI" sz="2400" b="1" dirty="0">
                <a:solidFill>
                  <a:schemeClr val="bg1"/>
                </a:solidFill>
                <a:latin typeface="+mj-lt"/>
              </a:rPr>
              <a:t>CRITERIA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4EC507-D170-4A4A-8BC3-5D62F7A73E61}"/>
              </a:ext>
            </a:extLst>
          </p:cNvPr>
          <p:cNvSpPr txBox="1"/>
          <p:nvPr/>
        </p:nvSpPr>
        <p:spPr>
          <a:xfrm>
            <a:off x="4648150" y="1078951"/>
            <a:ext cx="3315330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l-SI" sz="2000" b="1" dirty="0">
                <a:solidFill>
                  <a:schemeClr val="bg1"/>
                </a:solidFill>
                <a:latin typeface="+mj-lt"/>
              </a:rPr>
              <a:t>EXAMPLE: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project manager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in digital marketing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3F20E86-8DF2-9B4E-A2A2-C822CFE76764}"/>
              </a:ext>
            </a:extLst>
          </p:cNvPr>
          <p:cNvSpPr txBox="1">
            <a:spLocks/>
          </p:cNvSpPr>
          <p:nvPr/>
        </p:nvSpPr>
        <p:spPr>
          <a:xfrm>
            <a:off x="1884319" y="2118875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sl-SI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OCCUPATION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59B5E1B-2014-AA4D-BBEF-57DFFCC9FBEE}"/>
              </a:ext>
            </a:extLst>
          </p:cNvPr>
          <p:cNvSpPr txBox="1">
            <a:spLocks/>
          </p:cNvSpPr>
          <p:nvPr/>
        </p:nvSpPr>
        <p:spPr>
          <a:xfrm>
            <a:off x="1884319" y="2863519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sl-SI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ACTIVITY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FFE8F60-1E5F-314F-9235-A1A139F815BB}"/>
              </a:ext>
            </a:extLst>
          </p:cNvPr>
          <p:cNvSpPr txBox="1">
            <a:spLocks/>
          </p:cNvSpPr>
          <p:nvPr/>
        </p:nvSpPr>
        <p:spPr>
          <a:xfrm>
            <a:off x="1884319" y="3560948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sl-SI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CERTIFICATES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98EB1B5-E623-3447-BC13-7E5C24ECD051}"/>
              </a:ext>
            </a:extLst>
          </p:cNvPr>
          <p:cNvSpPr txBox="1">
            <a:spLocks/>
          </p:cNvSpPr>
          <p:nvPr/>
        </p:nvSpPr>
        <p:spPr>
          <a:xfrm>
            <a:off x="1884319" y="4246086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PRODUCT / SERVICE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11745B6-5D1E-9F42-B569-B9C50846D1EB}"/>
              </a:ext>
            </a:extLst>
          </p:cNvPr>
          <p:cNvSpPr/>
          <p:nvPr/>
        </p:nvSpPr>
        <p:spPr>
          <a:xfrm>
            <a:off x="1822488" y="4805641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8FC1377-848B-264D-96EE-0D954FFBF651}"/>
              </a:ext>
            </a:extLst>
          </p:cNvPr>
          <p:cNvSpPr/>
          <p:nvPr/>
        </p:nvSpPr>
        <p:spPr>
          <a:xfrm>
            <a:off x="4195041" y="4886629"/>
            <a:ext cx="4307517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Advertising material on digital platforms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0B2CAF39-CBC0-3C4E-A379-5F7E844036EA}"/>
              </a:ext>
            </a:extLst>
          </p:cNvPr>
          <p:cNvSpPr txBox="1">
            <a:spLocks/>
          </p:cNvSpPr>
          <p:nvPr/>
        </p:nvSpPr>
        <p:spPr>
          <a:xfrm>
            <a:off x="1884319" y="4874325"/>
            <a:ext cx="2222003" cy="507831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WORKPLACE ACTIVITIES</a:t>
            </a:r>
          </a:p>
        </p:txBody>
      </p:sp>
      <p:sp>
        <p:nvSpPr>
          <p:cNvPr id="61" name="Rounded Rectangle 4">
            <a:extLst>
              <a:ext uri="{FF2B5EF4-FFF2-40B4-BE49-F238E27FC236}">
                <a16:creationId xmlns:a16="http://schemas.microsoft.com/office/drawing/2014/main" id="{9323C93C-1910-3E47-9A34-7C65D9EBF892}"/>
              </a:ext>
            </a:extLst>
          </p:cNvPr>
          <p:cNvSpPr/>
          <p:nvPr/>
        </p:nvSpPr>
        <p:spPr>
          <a:xfrm>
            <a:off x="8577511" y="1040094"/>
            <a:ext cx="1981185" cy="82296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2" name="TextBox 18">
            <a:extLst>
              <a:ext uri="{FF2B5EF4-FFF2-40B4-BE49-F238E27FC236}">
                <a16:creationId xmlns:a16="http://schemas.microsoft.com/office/drawing/2014/main" id="{204EC507-D170-4A4A-8BC3-5D62F7A73E61}"/>
              </a:ext>
            </a:extLst>
          </p:cNvPr>
          <p:cNvSpPr txBox="1"/>
          <p:nvPr/>
        </p:nvSpPr>
        <p:spPr>
          <a:xfrm>
            <a:off x="8607042" y="1081403"/>
            <a:ext cx="1941054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sl-SI" sz="2000" b="1" dirty="0">
                <a:solidFill>
                  <a:schemeClr val="bg1"/>
                </a:solidFill>
                <a:latin typeface="+mj-lt"/>
              </a:rPr>
              <a:t>POINTS AWARDED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Rounded Rectangle 8">
            <a:extLst>
              <a:ext uri="{FF2B5EF4-FFF2-40B4-BE49-F238E27FC236}">
                <a16:creationId xmlns:a16="http://schemas.microsoft.com/office/drawing/2014/main" id="{46DA30E3-0A8C-654C-8D8E-1E7DF79EA63A}"/>
              </a:ext>
            </a:extLst>
          </p:cNvPr>
          <p:cNvSpPr/>
          <p:nvPr/>
        </p:nvSpPr>
        <p:spPr>
          <a:xfrm>
            <a:off x="1822488" y="5517847"/>
            <a:ext cx="2283835" cy="755323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5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4205641" y="5512727"/>
            <a:ext cx="4296917" cy="765845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0B2CAF39-CBC0-3C4E-A379-5F7E844036EA}"/>
              </a:ext>
            </a:extLst>
          </p:cNvPr>
          <p:cNvSpPr txBox="1">
            <a:spLocks/>
          </p:cNvSpPr>
          <p:nvPr/>
        </p:nvSpPr>
        <p:spPr>
          <a:xfrm>
            <a:off x="1674807" y="5540742"/>
            <a:ext cx="2442115" cy="74866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sl-SI" sz="1800" dirty="0">
                <a:solidFill>
                  <a:schemeClr val="bg1"/>
                </a:solidFill>
                <a:latin typeface="+mj-lt"/>
                <a:cs typeface="+mn-cs"/>
              </a:rPr>
              <a:t>„</a:t>
            </a:r>
            <a:r>
              <a:rPr lang="sl-SI" sz="2000" b="1" dirty="0">
                <a:solidFill>
                  <a:schemeClr val="bg1"/>
                </a:solidFill>
                <a:latin typeface="+mj-lt"/>
                <a:cs typeface="+mn-cs"/>
              </a:rPr>
              <a:t>GREEN JOB“ CRITERIA FULFILLED </a:t>
            </a:r>
            <a:endParaRPr lang="en-US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67" name="Rounded Rectangle 11">
            <a:extLst>
              <a:ext uri="{FF2B5EF4-FFF2-40B4-BE49-F238E27FC236}">
                <a16:creationId xmlns:a16="http://schemas.microsoft.com/office/drawing/2014/main" id="{EA4D608E-9A7A-6949-8BCE-D304BB246FFD}"/>
              </a:ext>
            </a:extLst>
          </p:cNvPr>
          <p:cNvSpPr/>
          <p:nvPr/>
        </p:nvSpPr>
        <p:spPr>
          <a:xfrm>
            <a:off x="8596441" y="1974720"/>
            <a:ext cx="19622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10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8" name="Rounded Rectangle 12">
            <a:extLst>
              <a:ext uri="{FF2B5EF4-FFF2-40B4-BE49-F238E27FC236}">
                <a16:creationId xmlns:a16="http://schemas.microsoft.com/office/drawing/2014/main" id="{9B8CD832-3B86-2845-A5C0-E86F0F4254FD}"/>
              </a:ext>
            </a:extLst>
          </p:cNvPr>
          <p:cNvSpPr/>
          <p:nvPr/>
        </p:nvSpPr>
        <p:spPr>
          <a:xfrm>
            <a:off x="8596441" y="2657754"/>
            <a:ext cx="19622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0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9" name="Rounded Rectangle 13">
            <a:extLst>
              <a:ext uri="{FF2B5EF4-FFF2-40B4-BE49-F238E27FC236}">
                <a16:creationId xmlns:a16="http://schemas.microsoft.com/office/drawing/2014/main" id="{D56463B1-4492-8746-BFDE-F1561E77E3EA}"/>
              </a:ext>
            </a:extLst>
          </p:cNvPr>
          <p:cNvSpPr/>
          <p:nvPr/>
        </p:nvSpPr>
        <p:spPr>
          <a:xfrm>
            <a:off x="8596441" y="3391094"/>
            <a:ext cx="19516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0</a:t>
            </a:r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70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8607041" y="4112178"/>
            <a:ext cx="19516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1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1" name="Rounded Rectangle 53">
            <a:extLst>
              <a:ext uri="{FF2B5EF4-FFF2-40B4-BE49-F238E27FC236}">
                <a16:creationId xmlns:a16="http://schemas.microsoft.com/office/drawing/2014/main" id="{88FC1377-848B-264D-96EE-0D954FFBF651}"/>
              </a:ext>
            </a:extLst>
          </p:cNvPr>
          <p:cNvSpPr/>
          <p:nvPr/>
        </p:nvSpPr>
        <p:spPr>
          <a:xfrm>
            <a:off x="8596441" y="4825000"/>
            <a:ext cx="19516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1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2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8607041" y="5516797"/>
            <a:ext cx="1951655" cy="756372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12 </a:t>
            </a:r>
            <a:r>
              <a:rPr lang="sl-SI" b="1" dirty="0">
                <a:solidFill>
                  <a:schemeClr val="bg1"/>
                </a:solidFill>
                <a:latin typeface="+mj-lt"/>
              </a:rPr>
              <a:t>POINTS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498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Lessons learned</a:t>
            </a:r>
            <a:r>
              <a:rPr lang="sl-SI" b="1" dirty="0"/>
              <a:t>/ </a:t>
            </a:r>
            <a:r>
              <a:rPr lang="sl-SI" b="1" dirty="0" err="1"/>
              <a:t>challenges</a:t>
            </a:r>
            <a:endParaRPr lang="en-GB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32000" y="1467390"/>
            <a:ext cx="10931499" cy="27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Cooperation with different stakeholders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ministry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municipalities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employers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unempoyed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). 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need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common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definition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„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Green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jobs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“.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Building awareness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all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levels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among PES employees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employees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employers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teachers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…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All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producers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consumers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should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participate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transition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702" y="3675946"/>
            <a:ext cx="4976600" cy="273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5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err="1"/>
              <a:t>Employment</a:t>
            </a:r>
            <a:r>
              <a:rPr lang="sl-SI" b="1" dirty="0"/>
              <a:t> </a:t>
            </a:r>
            <a:r>
              <a:rPr lang="sl-SI" b="1" dirty="0" err="1"/>
              <a:t>incentives</a:t>
            </a:r>
            <a:r>
              <a:rPr lang="sl-SI" b="1" dirty="0"/>
              <a:t> </a:t>
            </a:r>
            <a:r>
              <a:rPr lang="sl-SI" b="1" dirty="0" err="1"/>
              <a:t>for</a:t>
            </a:r>
            <a:r>
              <a:rPr lang="sl-SI" b="1" dirty="0"/>
              <a:t> </a:t>
            </a:r>
            <a:r>
              <a:rPr lang="en-US" b="1" dirty="0"/>
              <a:t>„</a:t>
            </a:r>
            <a:r>
              <a:rPr lang="sl-SI" b="1" dirty="0" err="1"/>
              <a:t>gr</a:t>
            </a:r>
            <a:r>
              <a:rPr lang="en-US" b="1" dirty="0" err="1"/>
              <a:t>een</a:t>
            </a:r>
            <a:r>
              <a:rPr lang="en-US" b="1" dirty="0"/>
              <a:t> jobs“</a:t>
            </a:r>
            <a:endParaRPr lang="sl-SI" b="1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432000" y="2806700"/>
            <a:ext cx="2565200" cy="338455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NEW PARTNERSHIPS</a:t>
            </a:r>
          </a:p>
          <a:p>
            <a:r>
              <a:rPr lang="sl-SI" dirty="0"/>
              <a:t>PES</a:t>
            </a:r>
            <a:r>
              <a:rPr lang="en-US" dirty="0"/>
              <a:t> and the Ministry of Environment and Spatial Planning</a:t>
            </a:r>
            <a:r>
              <a:rPr lang="sl-SI" dirty="0"/>
              <a:t>,</a:t>
            </a:r>
            <a:endParaRPr lang="en-US" dirty="0"/>
          </a:p>
          <a:p>
            <a:r>
              <a:rPr lang="en-US" dirty="0"/>
              <a:t>A </a:t>
            </a:r>
            <a:r>
              <a:rPr lang="sl-SI" dirty="0"/>
              <a:t>pilote </a:t>
            </a:r>
            <a:r>
              <a:rPr lang="en-US" dirty="0"/>
              <a:t>project  financed by the Climate </a:t>
            </a:r>
            <a:r>
              <a:rPr lang="sl-SI" dirty="0"/>
              <a:t>C</a:t>
            </a:r>
            <a:r>
              <a:rPr lang="en-US" dirty="0" err="1"/>
              <a:t>hange</a:t>
            </a:r>
            <a:r>
              <a:rPr lang="en-US" dirty="0"/>
              <a:t> </a:t>
            </a:r>
            <a:r>
              <a:rPr lang="sl-SI" dirty="0"/>
              <a:t>F</a:t>
            </a:r>
            <a:r>
              <a:rPr lang="en-US" dirty="0"/>
              <a:t>und</a:t>
            </a:r>
            <a:r>
              <a:rPr lang="sl-SI" dirty="0"/>
              <a:t> </a:t>
            </a:r>
            <a:r>
              <a:rPr lang="sl-SI" dirty="0" err="1"/>
              <a:t>since</a:t>
            </a:r>
            <a:r>
              <a:rPr lang="sl-SI" dirty="0"/>
              <a:t> 2021.</a:t>
            </a:r>
            <a:endParaRPr lang="en-US" dirty="0"/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2"/>
          </p:nvPr>
        </p:nvSpPr>
        <p:spPr>
          <a:xfrm>
            <a:off x="3145511" y="2806700"/>
            <a:ext cx="2831339" cy="335554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A NEW TOPIC FOR PES</a:t>
            </a:r>
          </a:p>
          <a:p>
            <a:r>
              <a:rPr lang="en-US" dirty="0"/>
              <a:t>What are </a:t>
            </a:r>
            <a:r>
              <a:rPr lang="sl-SI" dirty="0"/>
              <a:t>„</a:t>
            </a:r>
            <a:r>
              <a:rPr lang="en-US" dirty="0"/>
              <a:t>green jobs</a:t>
            </a:r>
            <a:r>
              <a:rPr lang="sl-SI" dirty="0"/>
              <a:t>“</a:t>
            </a:r>
            <a:r>
              <a:rPr lang="en-US" dirty="0"/>
              <a:t>?</a:t>
            </a:r>
            <a:endParaRPr lang="sl-SI" dirty="0"/>
          </a:p>
          <a:p>
            <a:r>
              <a:rPr lang="sl-SI" dirty="0" err="1"/>
              <a:t>Climate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environmental</a:t>
            </a:r>
            <a:r>
              <a:rPr lang="sl-SI" dirty="0"/>
              <a:t> </a:t>
            </a:r>
            <a:r>
              <a:rPr lang="sl-SI" dirty="0" err="1"/>
              <a:t>goals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(</a:t>
            </a:r>
            <a:r>
              <a:rPr lang="sl-SI" dirty="0" err="1"/>
              <a:t>reduce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impact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human </a:t>
            </a:r>
            <a:r>
              <a:rPr lang="sl-SI" dirty="0" err="1"/>
              <a:t>activities</a:t>
            </a:r>
            <a:r>
              <a:rPr lang="sl-SI" dirty="0"/>
              <a:t> on </a:t>
            </a:r>
            <a:r>
              <a:rPr lang="sl-SI" dirty="0" err="1"/>
              <a:t>environment</a:t>
            </a:r>
            <a:r>
              <a:rPr lang="sl-SI" dirty="0"/>
              <a:t>)</a:t>
            </a:r>
          </a:p>
          <a:p>
            <a:r>
              <a:rPr lang="en-US" dirty="0"/>
              <a:t>defined criteria</a:t>
            </a:r>
            <a:r>
              <a:rPr lang="sl-SI" dirty="0"/>
              <a:t> (5).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3"/>
          </p:nvPr>
        </p:nvSpPr>
        <p:spPr>
          <a:xfrm>
            <a:off x="8927869" y="2806700"/>
            <a:ext cx="2984269" cy="338455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FOCUS ON THE JOB</a:t>
            </a:r>
          </a:p>
          <a:p>
            <a:r>
              <a:rPr lang="sl-SI" dirty="0" err="1"/>
              <a:t>Green</a:t>
            </a:r>
            <a:r>
              <a:rPr lang="sl-SI" dirty="0"/>
              <a:t> </a:t>
            </a:r>
            <a:r>
              <a:rPr lang="sl-SI" dirty="0" err="1"/>
              <a:t>jobs</a:t>
            </a:r>
            <a:r>
              <a:rPr lang="sl-SI" dirty="0"/>
              <a:t> - j</a:t>
            </a:r>
            <a:r>
              <a:rPr lang="en-US" dirty="0" err="1"/>
              <a:t>obs</a:t>
            </a:r>
            <a:r>
              <a:rPr lang="en-US" dirty="0"/>
              <a:t> for the future</a:t>
            </a:r>
            <a:r>
              <a:rPr lang="sl-SI" dirty="0"/>
              <a:t>,</a:t>
            </a:r>
            <a:endParaRPr lang="en-US" dirty="0"/>
          </a:p>
          <a:p>
            <a:r>
              <a:rPr lang="en-US" dirty="0"/>
              <a:t>Promotion of decent work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4"/>
          </p:nvPr>
        </p:nvSpPr>
        <p:spPr>
          <a:xfrm>
            <a:off x="5976850" y="2777696"/>
            <a:ext cx="2712601" cy="2334631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</a:rPr>
              <a:t>EMPLOYMENT INCENTIVES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For all unemployed</a:t>
            </a:r>
            <a:r>
              <a:rPr lang="sl-SI" dirty="0"/>
              <a:t>,</a:t>
            </a:r>
            <a:endParaRPr lang="en-US" dirty="0"/>
          </a:p>
          <a:p>
            <a:r>
              <a:rPr lang="en-US" dirty="0"/>
              <a:t>Employment retained min. 1 year</a:t>
            </a:r>
            <a:r>
              <a:rPr lang="sl-SI" dirty="0"/>
              <a:t>,</a:t>
            </a:r>
            <a:endParaRPr lang="en-US" dirty="0"/>
          </a:p>
          <a:p>
            <a:r>
              <a:rPr lang="en-US" dirty="0"/>
              <a:t>8</a:t>
            </a:r>
            <a:r>
              <a:rPr lang="sl-SI" dirty="0"/>
              <a:t>.</a:t>
            </a:r>
            <a:r>
              <a:rPr lang="en-US" dirty="0"/>
              <a:t>160 EUR (680</a:t>
            </a:r>
            <a:r>
              <a:rPr lang="sl-SI" dirty="0"/>
              <a:t> EUR</a:t>
            </a:r>
            <a:r>
              <a:rPr lang="en-US" dirty="0"/>
              <a:t>/month)</a:t>
            </a:r>
            <a:r>
              <a:rPr lang="sl-SI" dirty="0"/>
              <a:t>,</a:t>
            </a:r>
          </a:p>
          <a:p>
            <a:r>
              <a:rPr lang="sl-SI" dirty="0"/>
              <a:t>60 % min. </a:t>
            </a:r>
            <a:r>
              <a:rPr lang="sl-SI" dirty="0" err="1"/>
              <a:t>wage</a:t>
            </a:r>
            <a:r>
              <a:rPr lang="sl-SI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sl-SI" dirty="0"/>
          </a:p>
        </p:txBody>
      </p:sp>
      <p:sp>
        <p:nvSpPr>
          <p:cNvPr id="11" name="Freeform 194">
            <a:extLst>
              <a:ext uri="{FF2B5EF4-FFF2-40B4-BE49-F238E27FC236}">
                <a16:creationId xmlns:a16="http://schemas.microsoft.com/office/drawing/2014/main" id="{BA85EA76-3761-2943-8C0E-BF70F9E04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093" y="1625179"/>
            <a:ext cx="931014" cy="824089"/>
          </a:xfrm>
          <a:custGeom>
            <a:avLst/>
            <a:gdLst>
              <a:gd name="connsiteX0" fmla="*/ 115053 w 282113"/>
              <a:gd name="connsiteY0" fmla="*/ 197726 h 282216"/>
              <a:gd name="connsiteX1" fmla="*/ 122947 w 282113"/>
              <a:gd name="connsiteY1" fmla="*/ 214993 h 282216"/>
              <a:gd name="connsiteX2" fmla="*/ 136583 w 282113"/>
              <a:gd name="connsiteY2" fmla="*/ 217151 h 282216"/>
              <a:gd name="connsiteX3" fmla="*/ 136583 w 282113"/>
              <a:gd name="connsiteY3" fmla="*/ 198805 h 282216"/>
              <a:gd name="connsiteX4" fmla="*/ 115053 w 282113"/>
              <a:gd name="connsiteY4" fmla="*/ 197726 h 282216"/>
              <a:gd name="connsiteX5" fmla="*/ 167444 w 282113"/>
              <a:gd name="connsiteY5" fmla="*/ 197366 h 282216"/>
              <a:gd name="connsiteX6" fmla="*/ 144478 w 282113"/>
              <a:gd name="connsiteY6" fmla="*/ 198805 h 282216"/>
              <a:gd name="connsiteX7" fmla="*/ 144478 w 282113"/>
              <a:gd name="connsiteY7" fmla="*/ 217151 h 282216"/>
              <a:gd name="connsiteX8" fmla="*/ 159550 w 282113"/>
              <a:gd name="connsiteY8" fmla="*/ 214633 h 282216"/>
              <a:gd name="connsiteX9" fmla="*/ 167444 w 282113"/>
              <a:gd name="connsiteY9" fmla="*/ 197366 h 282216"/>
              <a:gd name="connsiteX10" fmla="*/ 91010 w 282113"/>
              <a:gd name="connsiteY10" fmla="*/ 194129 h 282216"/>
              <a:gd name="connsiteX11" fmla="*/ 112182 w 282113"/>
              <a:gd name="connsiteY11" fmla="*/ 210676 h 282216"/>
              <a:gd name="connsiteX12" fmla="*/ 106440 w 282113"/>
              <a:gd name="connsiteY12" fmla="*/ 196647 h 282216"/>
              <a:gd name="connsiteX13" fmla="*/ 91010 w 282113"/>
              <a:gd name="connsiteY13" fmla="*/ 194129 h 282216"/>
              <a:gd name="connsiteX14" fmla="*/ 190769 w 282113"/>
              <a:gd name="connsiteY14" fmla="*/ 193769 h 282216"/>
              <a:gd name="connsiteX15" fmla="*/ 176415 w 282113"/>
              <a:gd name="connsiteY15" fmla="*/ 196287 h 282216"/>
              <a:gd name="connsiteX16" fmla="*/ 170315 w 282113"/>
              <a:gd name="connsiteY16" fmla="*/ 209957 h 282216"/>
              <a:gd name="connsiteX17" fmla="*/ 190769 w 282113"/>
              <a:gd name="connsiteY17" fmla="*/ 193769 h 282216"/>
              <a:gd name="connsiteX18" fmla="*/ 183592 w 282113"/>
              <a:gd name="connsiteY18" fmla="*/ 156357 h 282216"/>
              <a:gd name="connsiteX19" fmla="*/ 178927 w 282113"/>
              <a:gd name="connsiteY19" fmla="*/ 188013 h 282216"/>
              <a:gd name="connsiteX20" fmla="*/ 196869 w 282113"/>
              <a:gd name="connsiteY20" fmla="*/ 184416 h 282216"/>
              <a:gd name="connsiteX21" fmla="*/ 205482 w 282113"/>
              <a:gd name="connsiteY21" fmla="*/ 156357 h 282216"/>
              <a:gd name="connsiteX22" fmla="*/ 144478 w 282113"/>
              <a:gd name="connsiteY22" fmla="*/ 156357 h 282216"/>
              <a:gd name="connsiteX23" fmla="*/ 144478 w 282113"/>
              <a:gd name="connsiteY23" fmla="*/ 190891 h 282216"/>
              <a:gd name="connsiteX24" fmla="*/ 170315 w 282113"/>
              <a:gd name="connsiteY24" fmla="*/ 189093 h 282216"/>
              <a:gd name="connsiteX25" fmla="*/ 175698 w 282113"/>
              <a:gd name="connsiteY25" fmla="*/ 156357 h 282216"/>
              <a:gd name="connsiteX26" fmla="*/ 106440 w 282113"/>
              <a:gd name="connsiteY26" fmla="*/ 156357 h 282216"/>
              <a:gd name="connsiteX27" fmla="*/ 112182 w 282113"/>
              <a:gd name="connsiteY27" fmla="*/ 189452 h 282216"/>
              <a:gd name="connsiteX28" fmla="*/ 136583 w 282113"/>
              <a:gd name="connsiteY28" fmla="*/ 190891 h 282216"/>
              <a:gd name="connsiteX29" fmla="*/ 136583 w 282113"/>
              <a:gd name="connsiteY29" fmla="*/ 156357 h 282216"/>
              <a:gd name="connsiteX30" fmla="*/ 75580 w 282113"/>
              <a:gd name="connsiteY30" fmla="*/ 156357 h 282216"/>
              <a:gd name="connsiteX31" fmla="*/ 84192 w 282113"/>
              <a:gd name="connsiteY31" fmla="*/ 184776 h 282216"/>
              <a:gd name="connsiteX32" fmla="*/ 103928 w 282113"/>
              <a:gd name="connsiteY32" fmla="*/ 188373 h 282216"/>
              <a:gd name="connsiteX33" fmla="*/ 98546 w 282113"/>
              <a:gd name="connsiteY33" fmla="*/ 156357 h 282216"/>
              <a:gd name="connsiteX34" fmla="*/ 34275 w 282113"/>
              <a:gd name="connsiteY34" fmla="*/ 132122 h 282216"/>
              <a:gd name="connsiteX35" fmla="*/ 38605 w 282113"/>
              <a:gd name="connsiteY35" fmla="*/ 135355 h 282216"/>
              <a:gd name="connsiteX36" fmla="*/ 42213 w 282113"/>
              <a:gd name="connsiteY36" fmla="*/ 165885 h 282216"/>
              <a:gd name="connsiteX37" fmla="*/ 38605 w 282113"/>
              <a:gd name="connsiteY37" fmla="*/ 170196 h 282216"/>
              <a:gd name="connsiteX38" fmla="*/ 38244 w 282113"/>
              <a:gd name="connsiteY38" fmla="*/ 170196 h 282216"/>
              <a:gd name="connsiteX39" fmla="*/ 34275 w 282113"/>
              <a:gd name="connsiteY39" fmla="*/ 166604 h 282216"/>
              <a:gd name="connsiteX40" fmla="*/ 32111 w 282113"/>
              <a:gd name="connsiteY40" fmla="*/ 147567 h 282216"/>
              <a:gd name="connsiteX41" fmla="*/ 15514 w 282113"/>
              <a:gd name="connsiteY41" fmla="*/ 176302 h 282216"/>
              <a:gd name="connsiteX42" fmla="*/ 15514 w 282113"/>
              <a:gd name="connsiteY42" fmla="*/ 226946 h 282216"/>
              <a:gd name="connsiteX43" fmla="*/ 59170 w 282113"/>
              <a:gd name="connsiteY43" fmla="*/ 252089 h 282216"/>
              <a:gd name="connsiteX44" fmla="*/ 128443 w 282113"/>
              <a:gd name="connsiteY44" fmla="*/ 252089 h 282216"/>
              <a:gd name="connsiteX45" fmla="*/ 132411 w 282113"/>
              <a:gd name="connsiteY45" fmla="*/ 256040 h 282216"/>
              <a:gd name="connsiteX46" fmla="*/ 128443 w 282113"/>
              <a:gd name="connsiteY46" fmla="*/ 259991 h 282216"/>
              <a:gd name="connsiteX47" fmla="*/ 59170 w 282113"/>
              <a:gd name="connsiteY47" fmla="*/ 259991 h 282216"/>
              <a:gd name="connsiteX48" fmla="*/ 8298 w 282113"/>
              <a:gd name="connsiteY48" fmla="*/ 230538 h 282216"/>
              <a:gd name="connsiteX49" fmla="*/ 8298 w 282113"/>
              <a:gd name="connsiteY49" fmla="*/ 172351 h 282216"/>
              <a:gd name="connsiteX50" fmla="*/ 26699 w 282113"/>
              <a:gd name="connsiteY50" fmla="*/ 140743 h 282216"/>
              <a:gd name="connsiteX51" fmla="*/ 4690 w 282113"/>
              <a:gd name="connsiteY51" fmla="*/ 143257 h 282216"/>
              <a:gd name="connsiteX52" fmla="*/ 0 w 282113"/>
              <a:gd name="connsiteY52" fmla="*/ 140024 h 282216"/>
              <a:gd name="connsiteX53" fmla="*/ 3608 w 282113"/>
              <a:gd name="connsiteY53" fmla="*/ 135355 h 282216"/>
              <a:gd name="connsiteX54" fmla="*/ 104287 w 282113"/>
              <a:gd name="connsiteY54" fmla="*/ 116427 h 282216"/>
              <a:gd name="connsiteX55" fmla="*/ 83833 w 282113"/>
              <a:gd name="connsiteY55" fmla="*/ 120024 h 282216"/>
              <a:gd name="connsiteX56" fmla="*/ 75580 w 282113"/>
              <a:gd name="connsiteY56" fmla="*/ 148443 h 282216"/>
              <a:gd name="connsiteX57" fmla="*/ 98905 w 282113"/>
              <a:gd name="connsiteY57" fmla="*/ 148443 h 282216"/>
              <a:gd name="connsiteX58" fmla="*/ 104287 w 282113"/>
              <a:gd name="connsiteY58" fmla="*/ 116427 h 282216"/>
              <a:gd name="connsiteX59" fmla="*/ 178209 w 282113"/>
              <a:gd name="connsiteY59" fmla="*/ 116067 h 282216"/>
              <a:gd name="connsiteX60" fmla="*/ 183592 w 282113"/>
              <a:gd name="connsiteY60" fmla="*/ 148443 h 282216"/>
              <a:gd name="connsiteX61" fmla="*/ 205482 w 282113"/>
              <a:gd name="connsiteY61" fmla="*/ 148443 h 282216"/>
              <a:gd name="connsiteX62" fmla="*/ 196869 w 282113"/>
              <a:gd name="connsiteY62" fmla="*/ 119664 h 282216"/>
              <a:gd name="connsiteX63" fmla="*/ 178209 w 282113"/>
              <a:gd name="connsiteY63" fmla="*/ 116067 h 282216"/>
              <a:gd name="connsiteX64" fmla="*/ 144478 w 282113"/>
              <a:gd name="connsiteY64" fmla="*/ 113549 h 282216"/>
              <a:gd name="connsiteX65" fmla="*/ 144478 w 282113"/>
              <a:gd name="connsiteY65" fmla="*/ 148443 h 282216"/>
              <a:gd name="connsiteX66" fmla="*/ 175698 w 282113"/>
              <a:gd name="connsiteY66" fmla="*/ 148443 h 282216"/>
              <a:gd name="connsiteX67" fmla="*/ 169956 w 282113"/>
              <a:gd name="connsiteY67" fmla="*/ 114988 h 282216"/>
              <a:gd name="connsiteX68" fmla="*/ 144478 w 282113"/>
              <a:gd name="connsiteY68" fmla="*/ 113549 h 282216"/>
              <a:gd name="connsiteX69" fmla="*/ 136583 w 282113"/>
              <a:gd name="connsiteY69" fmla="*/ 113549 h 282216"/>
              <a:gd name="connsiteX70" fmla="*/ 112541 w 282113"/>
              <a:gd name="connsiteY70" fmla="*/ 114988 h 282216"/>
              <a:gd name="connsiteX71" fmla="*/ 106440 w 282113"/>
              <a:gd name="connsiteY71" fmla="*/ 148443 h 282216"/>
              <a:gd name="connsiteX72" fmla="*/ 136583 w 282113"/>
              <a:gd name="connsiteY72" fmla="*/ 148443 h 282216"/>
              <a:gd name="connsiteX73" fmla="*/ 229758 w 282113"/>
              <a:gd name="connsiteY73" fmla="*/ 104264 h 282216"/>
              <a:gd name="connsiteX74" fmla="*/ 234796 w 282113"/>
              <a:gd name="connsiteY74" fmla="*/ 105341 h 282216"/>
              <a:gd name="connsiteX75" fmla="*/ 274017 w 282113"/>
              <a:gd name="connsiteY75" fmla="*/ 173149 h 282216"/>
              <a:gd name="connsiteX76" fmla="*/ 274017 w 282113"/>
              <a:gd name="connsiteY76" fmla="*/ 231271 h 282216"/>
              <a:gd name="connsiteX77" fmla="*/ 223641 w 282113"/>
              <a:gd name="connsiteY77" fmla="*/ 260690 h 282216"/>
              <a:gd name="connsiteX78" fmla="*/ 164269 w 282113"/>
              <a:gd name="connsiteY78" fmla="*/ 260690 h 282216"/>
              <a:gd name="connsiteX79" fmla="*/ 178662 w 282113"/>
              <a:gd name="connsiteY79" fmla="*/ 275759 h 282216"/>
              <a:gd name="connsiteX80" fmla="*/ 178662 w 282113"/>
              <a:gd name="connsiteY80" fmla="*/ 281140 h 282216"/>
              <a:gd name="connsiteX81" fmla="*/ 176143 w 282113"/>
              <a:gd name="connsiteY81" fmla="*/ 282216 h 282216"/>
              <a:gd name="connsiteX82" fmla="*/ 172905 w 282113"/>
              <a:gd name="connsiteY82" fmla="*/ 281140 h 282216"/>
              <a:gd name="connsiteX83" fmla="*/ 152034 w 282113"/>
              <a:gd name="connsiteY83" fmla="*/ 258896 h 282216"/>
              <a:gd name="connsiteX84" fmla="*/ 152034 w 282113"/>
              <a:gd name="connsiteY84" fmla="*/ 253515 h 282216"/>
              <a:gd name="connsiteX85" fmla="*/ 174344 w 282113"/>
              <a:gd name="connsiteY85" fmla="*/ 232347 h 282216"/>
              <a:gd name="connsiteX86" fmla="*/ 179741 w 282113"/>
              <a:gd name="connsiteY86" fmla="*/ 232347 h 282216"/>
              <a:gd name="connsiteX87" fmla="*/ 179382 w 282113"/>
              <a:gd name="connsiteY87" fmla="*/ 238087 h 282216"/>
              <a:gd name="connsiteX88" fmla="*/ 163909 w 282113"/>
              <a:gd name="connsiteY88" fmla="*/ 252797 h 282216"/>
              <a:gd name="connsiteX89" fmla="*/ 223641 w 282113"/>
              <a:gd name="connsiteY89" fmla="*/ 252797 h 282216"/>
              <a:gd name="connsiteX90" fmla="*/ 267540 w 282113"/>
              <a:gd name="connsiteY90" fmla="*/ 227683 h 282216"/>
              <a:gd name="connsiteX91" fmla="*/ 267540 w 282113"/>
              <a:gd name="connsiteY91" fmla="*/ 177096 h 282216"/>
              <a:gd name="connsiteX92" fmla="*/ 227959 w 282113"/>
              <a:gd name="connsiteY92" fmla="*/ 109287 h 282216"/>
              <a:gd name="connsiteX93" fmla="*/ 229758 w 282113"/>
              <a:gd name="connsiteY93" fmla="*/ 104264 h 282216"/>
              <a:gd name="connsiteX94" fmla="*/ 169956 w 282113"/>
              <a:gd name="connsiteY94" fmla="*/ 94483 h 282216"/>
              <a:gd name="connsiteX95" fmla="*/ 175698 w 282113"/>
              <a:gd name="connsiteY95" fmla="*/ 108153 h 282216"/>
              <a:gd name="connsiteX96" fmla="*/ 190410 w 282113"/>
              <a:gd name="connsiteY96" fmla="*/ 110312 h 282216"/>
              <a:gd name="connsiteX97" fmla="*/ 169956 w 282113"/>
              <a:gd name="connsiteY97" fmla="*/ 94483 h 282216"/>
              <a:gd name="connsiteX98" fmla="*/ 112541 w 282113"/>
              <a:gd name="connsiteY98" fmla="*/ 93404 h 282216"/>
              <a:gd name="connsiteX99" fmla="*/ 90292 w 282113"/>
              <a:gd name="connsiteY99" fmla="*/ 111031 h 282216"/>
              <a:gd name="connsiteX100" fmla="*/ 106799 w 282113"/>
              <a:gd name="connsiteY100" fmla="*/ 108153 h 282216"/>
              <a:gd name="connsiteX101" fmla="*/ 112541 w 282113"/>
              <a:gd name="connsiteY101" fmla="*/ 93404 h 282216"/>
              <a:gd name="connsiteX102" fmla="*/ 144478 w 282113"/>
              <a:gd name="connsiteY102" fmla="*/ 87289 h 282216"/>
              <a:gd name="connsiteX103" fmla="*/ 144478 w 282113"/>
              <a:gd name="connsiteY103" fmla="*/ 105635 h 282216"/>
              <a:gd name="connsiteX104" fmla="*/ 167085 w 282113"/>
              <a:gd name="connsiteY104" fmla="*/ 107074 h 282216"/>
              <a:gd name="connsiteX105" fmla="*/ 159191 w 282113"/>
              <a:gd name="connsiteY105" fmla="*/ 90167 h 282216"/>
              <a:gd name="connsiteX106" fmla="*/ 144478 w 282113"/>
              <a:gd name="connsiteY106" fmla="*/ 87289 h 282216"/>
              <a:gd name="connsiteX107" fmla="*/ 136583 w 282113"/>
              <a:gd name="connsiteY107" fmla="*/ 87289 h 282216"/>
              <a:gd name="connsiteX108" fmla="*/ 123306 w 282113"/>
              <a:gd name="connsiteY108" fmla="*/ 89447 h 282216"/>
              <a:gd name="connsiteX109" fmla="*/ 115412 w 282113"/>
              <a:gd name="connsiteY109" fmla="*/ 107074 h 282216"/>
              <a:gd name="connsiteX110" fmla="*/ 136583 w 282113"/>
              <a:gd name="connsiteY110" fmla="*/ 105635 h 282216"/>
              <a:gd name="connsiteX111" fmla="*/ 140531 w 282113"/>
              <a:gd name="connsiteY111" fmla="*/ 79375 h 282216"/>
              <a:gd name="connsiteX112" fmla="*/ 213376 w 282113"/>
              <a:gd name="connsiteY112" fmla="*/ 152400 h 282216"/>
              <a:gd name="connsiteX113" fmla="*/ 140531 w 282113"/>
              <a:gd name="connsiteY113" fmla="*/ 225066 h 282216"/>
              <a:gd name="connsiteX114" fmla="*/ 67685 w 282113"/>
              <a:gd name="connsiteY114" fmla="*/ 152400 h 282216"/>
              <a:gd name="connsiteX115" fmla="*/ 140531 w 282113"/>
              <a:gd name="connsiteY115" fmla="*/ 79375 h 282216"/>
              <a:gd name="connsiteX116" fmla="*/ 140154 w 282113"/>
              <a:gd name="connsiteY116" fmla="*/ 0 h 282216"/>
              <a:gd name="connsiteX117" fmla="*/ 190810 w 282113"/>
              <a:gd name="connsiteY117" fmla="*/ 29076 h 282216"/>
              <a:gd name="connsiteX118" fmla="*/ 217395 w 282113"/>
              <a:gd name="connsiteY118" fmla="*/ 75022 h 282216"/>
              <a:gd name="connsiteX119" fmla="*/ 221347 w 282113"/>
              <a:gd name="connsiteY119" fmla="*/ 54921 h 282216"/>
              <a:gd name="connsiteX120" fmla="*/ 226018 w 282113"/>
              <a:gd name="connsiteY120" fmla="*/ 51690 h 282216"/>
              <a:gd name="connsiteX121" fmla="*/ 228892 w 282113"/>
              <a:gd name="connsiteY121" fmla="*/ 56356 h 282216"/>
              <a:gd name="connsiteX122" fmla="*/ 223143 w 282113"/>
              <a:gd name="connsiteY122" fmla="*/ 86509 h 282216"/>
              <a:gd name="connsiteX123" fmla="*/ 219192 w 282113"/>
              <a:gd name="connsiteY123" fmla="*/ 89381 h 282216"/>
              <a:gd name="connsiteX124" fmla="*/ 218473 w 282113"/>
              <a:gd name="connsiteY124" fmla="*/ 89381 h 282216"/>
              <a:gd name="connsiteX125" fmla="*/ 188295 w 282113"/>
              <a:gd name="connsiteY125" fmla="*/ 83278 h 282216"/>
              <a:gd name="connsiteX126" fmla="*/ 185421 w 282113"/>
              <a:gd name="connsiteY126" fmla="*/ 78612 h 282216"/>
              <a:gd name="connsiteX127" fmla="*/ 190091 w 282113"/>
              <a:gd name="connsiteY127" fmla="*/ 75740 h 282216"/>
              <a:gd name="connsiteX128" fmla="*/ 210929 w 282113"/>
              <a:gd name="connsiteY128" fmla="*/ 80048 h 282216"/>
              <a:gd name="connsiteX129" fmla="*/ 183984 w 282113"/>
              <a:gd name="connsiteY129" fmla="*/ 33024 h 282216"/>
              <a:gd name="connsiteX130" fmla="*/ 140154 w 282113"/>
              <a:gd name="connsiteY130" fmla="*/ 7897 h 282216"/>
              <a:gd name="connsiteX131" fmla="*/ 96324 w 282113"/>
              <a:gd name="connsiteY131" fmla="*/ 33024 h 282216"/>
              <a:gd name="connsiteX132" fmla="*/ 51776 w 282113"/>
              <a:gd name="connsiteY132" fmla="*/ 110200 h 282216"/>
              <a:gd name="connsiteX133" fmla="*/ 48183 w 282113"/>
              <a:gd name="connsiteY133" fmla="*/ 112354 h 282216"/>
              <a:gd name="connsiteX134" fmla="*/ 46028 w 282113"/>
              <a:gd name="connsiteY134" fmla="*/ 111995 h 282216"/>
              <a:gd name="connsiteX135" fmla="*/ 44950 w 282113"/>
              <a:gd name="connsiteY135" fmla="*/ 106611 h 282216"/>
              <a:gd name="connsiteX136" fmla="*/ 89498 w 282113"/>
              <a:gd name="connsiteY136" fmla="*/ 29076 h 282216"/>
              <a:gd name="connsiteX137" fmla="*/ 140154 w 282113"/>
              <a:gd name="connsiteY137" fmla="*/ 0 h 2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282113" h="282216">
                <a:moveTo>
                  <a:pt x="115053" y="197726"/>
                </a:moveTo>
                <a:cubicBezTo>
                  <a:pt x="117206" y="203482"/>
                  <a:pt x="120077" y="209237"/>
                  <a:pt x="122947" y="214993"/>
                </a:cubicBezTo>
                <a:cubicBezTo>
                  <a:pt x="127612" y="216432"/>
                  <a:pt x="132277" y="216792"/>
                  <a:pt x="136583" y="217151"/>
                </a:cubicBezTo>
                <a:lnTo>
                  <a:pt x="136583" y="198805"/>
                </a:lnTo>
                <a:cubicBezTo>
                  <a:pt x="129407" y="198805"/>
                  <a:pt x="122230" y="198446"/>
                  <a:pt x="115053" y="197726"/>
                </a:cubicBezTo>
                <a:close/>
                <a:moveTo>
                  <a:pt x="167444" y="197366"/>
                </a:moveTo>
                <a:cubicBezTo>
                  <a:pt x="159550" y="198086"/>
                  <a:pt x="152014" y="198805"/>
                  <a:pt x="144478" y="198805"/>
                </a:cubicBezTo>
                <a:lnTo>
                  <a:pt x="144478" y="217151"/>
                </a:lnTo>
                <a:cubicBezTo>
                  <a:pt x="149502" y="216792"/>
                  <a:pt x="154526" y="216072"/>
                  <a:pt x="159550" y="214633"/>
                </a:cubicBezTo>
                <a:cubicBezTo>
                  <a:pt x="162420" y="208878"/>
                  <a:pt x="165291" y="203122"/>
                  <a:pt x="167444" y="197366"/>
                </a:cubicBezTo>
                <a:close/>
                <a:moveTo>
                  <a:pt x="91010" y="194129"/>
                </a:moveTo>
                <a:cubicBezTo>
                  <a:pt x="96752" y="200964"/>
                  <a:pt x="103928" y="206719"/>
                  <a:pt x="112182" y="210676"/>
                </a:cubicBezTo>
                <a:cubicBezTo>
                  <a:pt x="110029" y="206000"/>
                  <a:pt x="107876" y="201323"/>
                  <a:pt x="106440" y="196647"/>
                </a:cubicBezTo>
                <a:cubicBezTo>
                  <a:pt x="101058" y="195927"/>
                  <a:pt x="96034" y="195208"/>
                  <a:pt x="91010" y="194129"/>
                </a:cubicBezTo>
                <a:close/>
                <a:moveTo>
                  <a:pt x="190769" y="193769"/>
                </a:moveTo>
                <a:cubicBezTo>
                  <a:pt x="185745" y="194848"/>
                  <a:pt x="181080" y="195568"/>
                  <a:pt x="176415" y="196287"/>
                </a:cubicBezTo>
                <a:cubicBezTo>
                  <a:pt x="174621" y="200964"/>
                  <a:pt x="172468" y="205280"/>
                  <a:pt x="170315" y="209957"/>
                </a:cubicBezTo>
                <a:cubicBezTo>
                  <a:pt x="178209" y="206000"/>
                  <a:pt x="185028" y="200244"/>
                  <a:pt x="190769" y="193769"/>
                </a:cubicBezTo>
                <a:close/>
                <a:moveTo>
                  <a:pt x="183592" y="156357"/>
                </a:moveTo>
                <a:cubicBezTo>
                  <a:pt x="183592" y="166789"/>
                  <a:pt x="181798" y="177222"/>
                  <a:pt x="178927" y="188013"/>
                </a:cubicBezTo>
                <a:cubicBezTo>
                  <a:pt x="185028" y="186934"/>
                  <a:pt x="190769" y="185495"/>
                  <a:pt x="196869" y="184416"/>
                </a:cubicBezTo>
                <a:cubicBezTo>
                  <a:pt x="201893" y="176142"/>
                  <a:pt x="204764" y="166430"/>
                  <a:pt x="205482" y="156357"/>
                </a:cubicBezTo>
                <a:close/>
                <a:moveTo>
                  <a:pt x="144478" y="156357"/>
                </a:moveTo>
                <a:lnTo>
                  <a:pt x="144478" y="190891"/>
                </a:lnTo>
                <a:cubicBezTo>
                  <a:pt x="153090" y="190891"/>
                  <a:pt x="161703" y="190172"/>
                  <a:pt x="170315" y="189093"/>
                </a:cubicBezTo>
                <a:cubicBezTo>
                  <a:pt x="173903" y="178301"/>
                  <a:pt x="175698" y="167149"/>
                  <a:pt x="175698" y="156357"/>
                </a:cubicBezTo>
                <a:close/>
                <a:moveTo>
                  <a:pt x="106440" y="156357"/>
                </a:moveTo>
                <a:cubicBezTo>
                  <a:pt x="106799" y="167509"/>
                  <a:pt x="108593" y="178301"/>
                  <a:pt x="112182" y="189452"/>
                </a:cubicBezTo>
                <a:cubicBezTo>
                  <a:pt x="120077" y="190172"/>
                  <a:pt x="128689" y="190891"/>
                  <a:pt x="136583" y="190891"/>
                </a:cubicBezTo>
                <a:lnTo>
                  <a:pt x="136583" y="156357"/>
                </a:lnTo>
                <a:close/>
                <a:moveTo>
                  <a:pt x="75580" y="156357"/>
                </a:moveTo>
                <a:cubicBezTo>
                  <a:pt x="76297" y="166430"/>
                  <a:pt x="79527" y="176142"/>
                  <a:pt x="84192" y="184776"/>
                </a:cubicBezTo>
                <a:cubicBezTo>
                  <a:pt x="91010" y="186215"/>
                  <a:pt x="97110" y="187294"/>
                  <a:pt x="103928" y="188373"/>
                </a:cubicBezTo>
                <a:cubicBezTo>
                  <a:pt x="100699" y="177581"/>
                  <a:pt x="98905" y="166789"/>
                  <a:pt x="98546" y="156357"/>
                </a:cubicBezTo>
                <a:close/>
                <a:moveTo>
                  <a:pt x="34275" y="132122"/>
                </a:moveTo>
                <a:cubicBezTo>
                  <a:pt x="36440" y="131763"/>
                  <a:pt x="38244" y="133200"/>
                  <a:pt x="38605" y="135355"/>
                </a:cubicBezTo>
                <a:lnTo>
                  <a:pt x="42213" y="165885"/>
                </a:lnTo>
                <a:cubicBezTo>
                  <a:pt x="42213" y="168041"/>
                  <a:pt x="40770" y="170196"/>
                  <a:pt x="38605" y="170196"/>
                </a:cubicBezTo>
                <a:cubicBezTo>
                  <a:pt x="38244" y="170196"/>
                  <a:pt x="38244" y="170196"/>
                  <a:pt x="38244" y="170196"/>
                </a:cubicBezTo>
                <a:cubicBezTo>
                  <a:pt x="36079" y="170196"/>
                  <a:pt x="34275" y="168759"/>
                  <a:pt x="34275" y="166604"/>
                </a:cubicBezTo>
                <a:lnTo>
                  <a:pt x="32111" y="147567"/>
                </a:lnTo>
                <a:lnTo>
                  <a:pt x="15514" y="176302"/>
                </a:lnTo>
                <a:cubicBezTo>
                  <a:pt x="6133" y="192106"/>
                  <a:pt x="6133" y="211142"/>
                  <a:pt x="15514" y="226946"/>
                </a:cubicBezTo>
                <a:cubicBezTo>
                  <a:pt x="24534" y="242750"/>
                  <a:pt x="41130" y="252089"/>
                  <a:pt x="59170" y="252089"/>
                </a:cubicBezTo>
                <a:lnTo>
                  <a:pt x="128443" y="252089"/>
                </a:lnTo>
                <a:cubicBezTo>
                  <a:pt x="130607" y="252089"/>
                  <a:pt x="132411" y="253885"/>
                  <a:pt x="132411" y="256040"/>
                </a:cubicBezTo>
                <a:cubicBezTo>
                  <a:pt x="132411" y="258195"/>
                  <a:pt x="130607" y="259991"/>
                  <a:pt x="128443" y="259991"/>
                </a:cubicBezTo>
                <a:lnTo>
                  <a:pt x="59170" y="259991"/>
                </a:lnTo>
                <a:cubicBezTo>
                  <a:pt x="38244" y="259991"/>
                  <a:pt x="19122" y="249216"/>
                  <a:pt x="8298" y="230538"/>
                </a:cubicBezTo>
                <a:cubicBezTo>
                  <a:pt x="-2165" y="212579"/>
                  <a:pt x="-2165" y="190669"/>
                  <a:pt x="8298" y="172351"/>
                </a:cubicBezTo>
                <a:lnTo>
                  <a:pt x="26699" y="140743"/>
                </a:lnTo>
                <a:lnTo>
                  <a:pt x="4690" y="143257"/>
                </a:lnTo>
                <a:cubicBezTo>
                  <a:pt x="2165" y="143257"/>
                  <a:pt x="361" y="141820"/>
                  <a:pt x="0" y="140024"/>
                </a:cubicBezTo>
                <a:cubicBezTo>
                  <a:pt x="0" y="137869"/>
                  <a:pt x="1443" y="135714"/>
                  <a:pt x="3608" y="135355"/>
                </a:cubicBezTo>
                <a:close/>
                <a:moveTo>
                  <a:pt x="104287" y="116427"/>
                </a:moveTo>
                <a:cubicBezTo>
                  <a:pt x="97469" y="117146"/>
                  <a:pt x="91010" y="118585"/>
                  <a:pt x="83833" y="120024"/>
                </a:cubicBezTo>
                <a:cubicBezTo>
                  <a:pt x="79168" y="128658"/>
                  <a:pt x="76297" y="138011"/>
                  <a:pt x="75580" y="148443"/>
                </a:cubicBezTo>
                <a:lnTo>
                  <a:pt x="98905" y="148443"/>
                </a:lnTo>
                <a:cubicBezTo>
                  <a:pt x="99264" y="137651"/>
                  <a:pt x="101058" y="126859"/>
                  <a:pt x="104287" y="116427"/>
                </a:cubicBezTo>
                <a:close/>
                <a:moveTo>
                  <a:pt x="178209" y="116067"/>
                </a:moveTo>
                <a:cubicBezTo>
                  <a:pt x="181439" y="126859"/>
                  <a:pt x="183233" y="137651"/>
                  <a:pt x="183592" y="148443"/>
                </a:cubicBezTo>
                <a:lnTo>
                  <a:pt x="205482" y="148443"/>
                </a:lnTo>
                <a:cubicBezTo>
                  <a:pt x="204764" y="138011"/>
                  <a:pt x="201534" y="128298"/>
                  <a:pt x="196869" y="119664"/>
                </a:cubicBezTo>
                <a:cubicBezTo>
                  <a:pt x="190769" y="118225"/>
                  <a:pt x="184310" y="117146"/>
                  <a:pt x="178209" y="116067"/>
                </a:cubicBezTo>
                <a:close/>
                <a:moveTo>
                  <a:pt x="144478" y="113549"/>
                </a:moveTo>
                <a:lnTo>
                  <a:pt x="144478" y="148443"/>
                </a:lnTo>
                <a:lnTo>
                  <a:pt x="175698" y="148443"/>
                </a:lnTo>
                <a:cubicBezTo>
                  <a:pt x="175339" y="137292"/>
                  <a:pt x="173544" y="126140"/>
                  <a:pt x="169956" y="114988"/>
                </a:cubicBezTo>
                <a:cubicBezTo>
                  <a:pt x="161344" y="114269"/>
                  <a:pt x="153090" y="113549"/>
                  <a:pt x="144478" y="113549"/>
                </a:cubicBezTo>
                <a:close/>
                <a:moveTo>
                  <a:pt x="136583" y="113549"/>
                </a:moveTo>
                <a:cubicBezTo>
                  <a:pt x="128689" y="113549"/>
                  <a:pt x="120794" y="114269"/>
                  <a:pt x="112541" y="114988"/>
                </a:cubicBezTo>
                <a:cubicBezTo>
                  <a:pt x="109311" y="126140"/>
                  <a:pt x="107158" y="137292"/>
                  <a:pt x="106440" y="148443"/>
                </a:cubicBezTo>
                <a:lnTo>
                  <a:pt x="136583" y="148443"/>
                </a:lnTo>
                <a:close/>
                <a:moveTo>
                  <a:pt x="229758" y="104264"/>
                </a:moveTo>
                <a:cubicBezTo>
                  <a:pt x="231557" y="103188"/>
                  <a:pt x="233716" y="103547"/>
                  <a:pt x="234796" y="105341"/>
                </a:cubicBezTo>
                <a:lnTo>
                  <a:pt x="274017" y="173149"/>
                </a:lnTo>
                <a:cubicBezTo>
                  <a:pt x="284812" y="191447"/>
                  <a:pt x="284812" y="213332"/>
                  <a:pt x="274017" y="231271"/>
                </a:cubicBezTo>
                <a:cubicBezTo>
                  <a:pt x="263582" y="249927"/>
                  <a:pt x="244511" y="260690"/>
                  <a:pt x="223641" y="260690"/>
                </a:cubicBezTo>
                <a:lnTo>
                  <a:pt x="164269" y="260690"/>
                </a:lnTo>
                <a:lnTo>
                  <a:pt x="178662" y="275759"/>
                </a:lnTo>
                <a:cubicBezTo>
                  <a:pt x="180101" y="277194"/>
                  <a:pt x="180101" y="279705"/>
                  <a:pt x="178662" y="281140"/>
                </a:cubicBezTo>
                <a:cubicBezTo>
                  <a:pt x="177582" y="281858"/>
                  <a:pt x="176863" y="282216"/>
                  <a:pt x="176143" y="282216"/>
                </a:cubicBezTo>
                <a:cubicBezTo>
                  <a:pt x="174704" y="282216"/>
                  <a:pt x="173984" y="281858"/>
                  <a:pt x="172905" y="281140"/>
                </a:cubicBezTo>
                <a:lnTo>
                  <a:pt x="152034" y="258896"/>
                </a:lnTo>
                <a:cubicBezTo>
                  <a:pt x="150235" y="257461"/>
                  <a:pt x="150235" y="254950"/>
                  <a:pt x="152034" y="253515"/>
                </a:cubicBezTo>
                <a:lnTo>
                  <a:pt x="174344" y="232347"/>
                </a:lnTo>
                <a:cubicBezTo>
                  <a:pt x="175783" y="230912"/>
                  <a:pt x="178302" y="230912"/>
                  <a:pt x="179741" y="232347"/>
                </a:cubicBezTo>
                <a:cubicBezTo>
                  <a:pt x="181181" y="234141"/>
                  <a:pt x="180821" y="236293"/>
                  <a:pt x="179382" y="238087"/>
                </a:cubicBezTo>
                <a:lnTo>
                  <a:pt x="163909" y="252797"/>
                </a:lnTo>
                <a:lnTo>
                  <a:pt x="223641" y="252797"/>
                </a:lnTo>
                <a:cubicBezTo>
                  <a:pt x="241632" y="252797"/>
                  <a:pt x="258185" y="243469"/>
                  <a:pt x="267540" y="227683"/>
                </a:cubicBezTo>
                <a:cubicBezTo>
                  <a:pt x="276536" y="211897"/>
                  <a:pt x="276536" y="192882"/>
                  <a:pt x="267540" y="177096"/>
                </a:cubicBezTo>
                <a:lnTo>
                  <a:pt x="227959" y="109287"/>
                </a:lnTo>
                <a:cubicBezTo>
                  <a:pt x="227239" y="107493"/>
                  <a:pt x="227599" y="104982"/>
                  <a:pt x="229758" y="104264"/>
                </a:cubicBezTo>
                <a:close/>
                <a:moveTo>
                  <a:pt x="169956" y="94483"/>
                </a:moveTo>
                <a:cubicBezTo>
                  <a:pt x="172109" y="98800"/>
                  <a:pt x="173903" y="103477"/>
                  <a:pt x="175698" y="108153"/>
                </a:cubicBezTo>
                <a:cubicBezTo>
                  <a:pt x="180363" y="108873"/>
                  <a:pt x="185386" y="109232"/>
                  <a:pt x="190410" y="110312"/>
                </a:cubicBezTo>
                <a:cubicBezTo>
                  <a:pt x="184669" y="103836"/>
                  <a:pt x="177851" y="98441"/>
                  <a:pt x="169956" y="94483"/>
                </a:cubicBezTo>
                <a:close/>
                <a:moveTo>
                  <a:pt x="112541" y="93404"/>
                </a:moveTo>
                <a:cubicBezTo>
                  <a:pt x="103928" y="97361"/>
                  <a:pt x="96393" y="103477"/>
                  <a:pt x="90292" y="111031"/>
                </a:cubicBezTo>
                <a:cubicBezTo>
                  <a:pt x="95675" y="109952"/>
                  <a:pt x="101417" y="108873"/>
                  <a:pt x="106799" y="108153"/>
                </a:cubicBezTo>
                <a:cubicBezTo>
                  <a:pt x="108593" y="103117"/>
                  <a:pt x="110388" y="98441"/>
                  <a:pt x="112541" y="93404"/>
                </a:cubicBezTo>
                <a:close/>
                <a:moveTo>
                  <a:pt x="144478" y="87289"/>
                </a:moveTo>
                <a:lnTo>
                  <a:pt x="144478" y="105635"/>
                </a:lnTo>
                <a:cubicBezTo>
                  <a:pt x="152014" y="105995"/>
                  <a:pt x="159550" y="106355"/>
                  <a:pt x="167085" y="107074"/>
                </a:cubicBezTo>
                <a:cubicBezTo>
                  <a:pt x="164932" y="101318"/>
                  <a:pt x="162061" y="95563"/>
                  <a:pt x="159191" y="90167"/>
                </a:cubicBezTo>
                <a:cubicBezTo>
                  <a:pt x="154526" y="88368"/>
                  <a:pt x="149502" y="87649"/>
                  <a:pt x="144478" y="87289"/>
                </a:cubicBezTo>
                <a:close/>
                <a:moveTo>
                  <a:pt x="136583" y="87289"/>
                </a:moveTo>
                <a:cubicBezTo>
                  <a:pt x="132277" y="87649"/>
                  <a:pt x="127612" y="88368"/>
                  <a:pt x="123306" y="89447"/>
                </a:cubicBezTo>
                <a:cubicBezTo>
                  <a:pt x="120077" y="95203"/>
                  <a:pt x="117565" y="101318"/>
                  <a:pt x="115412" y="107074"/>
                </a:cubicBezTo>
                <a:cubicBezTo>
                  <a:pt x="122588" y="106355"/>
                  <a:pt x="129765" y="105995"/>
                  <a:pt x="136583" y="105635"/>
                </a:cubicBezTo>
                <a:close/>
                <a:moveTo>
                  <a:pt x="140531" y="79375"/>
                </a:moveTo>
                <a:cubicBezTo>
                  <a:pt x="180363" y="79375"/>
                  <a:pt x="213376" y="112110"/>
                  <a:pt x="213376" y="152400"/>
                </a:cubicBezTo>
                <a:cubicBezTo>
                  <a:pt x="213376" y="192690"/>
                  <a:pt x="180363" y="225066"/>
                  <a:pt x="140531" y="225066"/>
                </a:cubicBezTo>
                <a:cubicBezTo>
                  <a:pt x="100340" y="225066"/>
                  <a:pt x="67685" y="192690"/>
                  <a:pt x="67685" y="152400"/>
                </a:cubicBezTo>
                <a:cubicBezTo>
                  <a:pt x="67685" y="112110"/>
                  <a:pt x="100340" y="79375"/>
                  <a:pt x="140531" y="79375"/>
                </a:cubicBezTo>
                <a:close/>
                <a:moveTo>
                  <a:pt x="140154" y="0"/>
                </a:moveTo>
                <a:cubicBezTo>
                  <a:pt x="161351" y="0"/>
                  <a:pt x="180032" y="10769"/>
                  <a:pt x="190810" y="29076"/>
                </a:cubicBezTo>
                <a:lnTo>
                  <a:pt x="217395" y="75022"/>
                </a:lnTo>
                <a:lnTo>
                  <a:pt x="221347" y="54921"/>
                </a:lnTo>
                <a:cubicBezTo>
                  <a:pt x="221706" y="52408"/>
                  <a:pt x="223862" y="51331"/>
                  <a:pt x="226018" y="51690"/>
                </a:cubicBezTo>
                <a:cubicBezTo>
                  <a:pt x="228173" y="52049"/>
                  <a:pt x="229251" y="54203"/>
                  <a:pt x="228892" y="56356"/>
                </a:cubicBezTo>
                <a:lnTo>
                  <a:pt x="223143" y="86509"/>
                </a:lnTo>
                <a:cubicBezTo>
                  <a:pt x="222784" y="88304"/>
                  <a:pt x="220988" y="89381"/>
                  <a:pt x="219192" y="89381"/>
                </a:cubicBezTo>
                <a:cubicBezTo>
                  <a:pt x="218832" y="89381"/>
                  <a:pt x="218832" y="89381"/>
                  <a:pt x="218473" y="89381"/>
                </a:cubicBezTo>
                <a:lnTo>
                  <a:pt x="188295" y="83278"/>
                </a:lnTo>
                <a:cubicBezTo>
                  <a:pt x="186499" y="82919"/>
                  <a:pt x="184702" y="80766"/>
                  <a:pt x="185421" y="78612"/>
                </a:cubicBezTo>
                <a:cubicBezTo>
                  <a:pt x="185780" y="76458"/>
                  <a:pt x="187936" y="75022"/>
                  <a:pt x="190091" y="75740"/>
                </a:cubicBezTo>
                <a:lnTo>
                  <a:pt x="210929" y="80048"/>
                </a:lnTo>
                <a:lnTo>
                  <a:pt x="183984" y="33024"/>
                </a:lnTo>
                <a:cubicBezTo>
                  <a:pt x="174643" y="17230"/>
                  <a:pt x="158476" y="7897"/>
                  <a:pt x="140154" y="7897"/>
                </a:cubicBezTo>
                <a:cubicBezTo>
                  <a:pt x="121832" y="7897"/>
                  <a:pt x="105665" y="17230"/>
                  <a:pt x="96324" y="33024"/>
                </a:cubicBezTo>
                <a:lnTo>
                  <a:pt x="51776" y="110200"/>
                </a:lnTo>
                <a:cubicBezTo>
                  <a:pt x="50698" y="111636"/>
                  <a:pt x="49620" y="112354"/>
                  <a:pt x="48183" y="112354"/>
                </a:cubicBezTo>
                <a:cubicBezTo>
                  <a:pt x="47465" y="112354"/>
                  <a:pt x="46746" y="111995"/>
                  <a:pt x="46028" y="111995"/>
                </a:cubicBezTo>
                <a:cubicBezTo>
                  <a:pt x="44591" y="110918"/>
                  <a:pt x="43872" y="108405"/>
                  <a:pt x="44950" y="106611"/>
                </a:cubicBezTo>
                <a:lnTo>
                  <a:pt x="89498" y="29076"/>
                </a:lnTo>
                <a:cubicBezTo>
                  <a:pt x="99917" y="10769"/>
                  <a:pt x="119317" y="0"/>
                  <a:pt x="14015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2" name="Freeform 193">
            <a:extLst>
              <a:ext uri="{FF2B5EF4-FFF2-40B4-BE49-F238E27FC236}">
                <a16:creationId xmlns:a16="http://schemas.microsoft.com/office/drawing/2014/main" id="{4AB8679C-3465-5C41-BF5D-D27EC5D0F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27" y="1625179"/>
            <a:ext cx="889001" cy="824089"/>
          </a:xfrm>
          <a:custGeom>
            <a:avLst/>
            <a:gdLst>
              <a:gd name="connsiteX0" fmla="*/ 198336 w 284075"/>
              <a:gd name="connsiteY0" fmla="*/ 247844 h 299677"/>
              <a:gd name="connsiteX1" fmla="*/ 151211 w 284075"/>
              <a:gd name="connsiteY1" fmla="*/ 287079 h 299677"/>
              <a:gd name="connsiteX2" fmla="*/ 179630 w 284075"/>
              <a:gd name="connsiteY2" fmla="*/ 291758 h 299677"/>
              <a:gd name="connsiteX3" fmla="*/ 234309 w 284075"/>
              <a:gd name="connsiteY3" fmla="*/ 254683 h 299677"/>
              <a:gd name="connsiteX4" fmla="*/ 224956 w 284075"/>
              <a:gd name="connsiteY4" fmla="*/ 255763 h 299677"/>
              <a:gd name="connsiteX5" fmla="*/ 199775 w 284075"/>
              <a:gd name="connsiteY5" fmla="*/ 248924 h 299677"/>
              <a:gd name="connsiteX6" fmla="*/ 198336 w 284075"/>
              <a:gd name="connsiteY6" fmla="*/ 247844 h 299677"/>
              <a:gd name="connsiteX7" fmla="*/ 85381 w 284075"/>
              <a:gd name="connsiteY7" fmla="*/ 247844 h 299677"/>
              <a:gd name="connsiteX8" fmla="*/ 83942 w 284075"/>
              <a:gd name="connsiteY8" fmla="*/ 248924 h 299677"/>
              <a:gd name="connsiteX9" fmla="*/ 58761 w 284075"/>
              <a:gd name="connsiteY9" fmla="*/ 255763 h 299677"/>
              <a:gd name="connsiteX10" fmla="*/ 49408 w 284075"/>
              <a:gd name="connsiteY10" fmla="*/ 254683 h 299677"/>
              <a:gd name="connsiteX11" fmla="*/ 104087 w 284075"/>
              <a:gd name="connsiteY11" fmla="*/ 291758 h 299677"/>
              <a:gd name="connsiteX12" fmla="*/ 132505 w 284075"/>
              <a:gd name="connsiteY12" fmla="*/ 287079 h 299677"/>
              <a:gd name="connsiteX13" fmla="*/ 85381 w 284075"/>
              <a:gd name="connsiteY13" fmla="*/ 247844 h 299677"/>
              <a:gd name="connsiteX14" fmla="*/ 274239 w 284075"/>
              <a:gd name="connsiteY14" fmla="*/ 124739 h 299677"/>
              <a:gd name="connsiteX15" fmla="*/ 237187 w 284075"/>
              <a:gd name="connsiteY15" fmla="*/ 148136 h 299677"/>
              <a:gd name="connsiteX16" fmla="*/ 187904 w 284075"/>
              <a:gd name="connsiteY16" fmla="*/ 183412 h 299677"/>
              <a:gd name="connsiteX17" fmla="*/ 183587 w 284075"/>
              <a:gd name="connsiteY17" fmla="*/ 215808 h 299677"/>
              <a:gd name="connsiteX18" fmla="*/ 197257 w 284075"/>
              <a:gd name="connsiteY18" fmla="*/ 237765 h 299677"/>
              <a:gd name="connsiteX19" fmla="*/ 217042 w 284075"/>
              <a:gd name="connsiteY19" fmla="*/ 214008 h 299677"/>
              <a:gd name="connsiteX20" fmla="*/ 208768 w 284075"/>
              <a:gd name="connsiteY20" fmla="*/ 187371 h 299677"/>
              <a:gd name="connsiteX21" fmla="*/ 211286 w 284075"/>
              <a:gd name="connsiteY21" fmla="*/ 182692 h 299677"/>
              <a:gd name="connsiteX22" fmla="*/ 216322 w 284075"/>
              <a:gd name="connsiteY22" fmla="*/ 185211 h 299677"/>
              <a:gd name="connsiteX23" fmla="*/ 222438 w 284075"/>
              <a:gd name="connsiteY23" fmla="*/ 206449 h 299677"/>
              <a:gd name="connsiteX24" fmla="*/ 255533 w 284075"/>
              <a:gd name="connsiteY24" fmla="*/ 158215 h 299677"/>
              <a:gd name="connsiteX25" fmla="*/ 260569 w 284075"/>
              <a:gd name="connsiteY25" fmla="*/ 157135 h 299677"/>
              <a:gd name="connsiteX26" fmla="*/ 262008 w 284075"/>
              <a:gd name="connsiteY26" fmla="*/ 162534 h 299677"/>
              <a:gd name="connsiteX27" fmla="*/ 250856 w 284075"/>
              <a:gd name="connsiteY27" fmla="*/ 179812 h 299677"/>
              <a:gd name="connsiteX28" fmla="*/ 261648 w 284075"/>
              <a:gd name="connsiteY28" fmla="*/ 177292 h 299677"/>
              <a:gd name="connsiteX29" fmla="*/ 266684 w 284075"/>
              <a:gd name="connsiteY29" fmla="*/ 180172 h 299677"/>
              <a:gd name="connsiteX30" fmla="*/ 263447 w 284075"/>
              <a:gd name="connsiteY30" fmla="*/ 185211 h 299677"/>
              <a:gd name="connsiteX31" fmla="*/ 244381 w 284075"/>
              <a:gd name="connsiteY31" fmla="*/ 189531 h 299677"/>
              <a:gd name="connsiteX32" fmla="*/ 224596 w 284075"/>
              <a:gd name="connsiteY32" fmla="*/ 217247 h 299677"/>
              <a:gd name="connsiteX33" fmla="*/ 223877 w 284075"/>
              <a:gd name="connsiteY33" fmla="*/ 217967 h 299677"/>
              <a:gd name="connsiteX34" fmla="*/ 203732 w 284075"/>
              <a:gd name="connsiteY34" fmla="*/ 242084 h 299677"/>
              <a:gd name="connsiteX35" fmla="*/ 236467 w 284075"/>
              <a:gd name="connsiteY35" fmla="*/ 246404 h 299677"/>
              <a:gd name="connsiteX36" fmla="*/ 262368 w 284075"/>
              <a:gd name="connsiteY36" fmla="*/ 226606 h 299677"/>
              <a:gd name="connsiteX37" fmla="*/ 274239 w 284075"/>
              <a:gd name="connsiteY37" fmla="*/ 124739 h 299677"/>
              <a:gd name="connsiteX38" fmla="*/ 9478 w 284075"/>
              <a:gd name="connsiteY38" fmla="*/ 124739 h 299677"/>
              <a:gd name="connsiteX39" fmla="*/ 21709 w 284075"/>
              <a:gd name="connsiteY39" fmla="*/ 226606 h 299677"/>
              <a:gd name="connsiteX40" fmla="*/ 47609 w 284075"/>
              <a:gd name="connsiteY40" fmla="*/ 246404 h 299677"/>
              <a:gd name="connsiteX41" fmla="*/ 79985 w 284075"/>
              <a:gd name="connsiteY41" fmla="*/ 242444 h 299677"/>
              <a:gd name="connsiteX42" fmla="*/ 39336 w 284075"/>
              <a:gd name="connsiteY42" fmla="*/ 189531 h 299677"/>
              <a:gd name="connsiteX43" fmla="*/ 20270 w 284075"/>
              <a:gd name="connsiteY43" fmla="*/ 185211 h 299677"/>
              <a:gd name="connsiteX44" fmla="*/ 17392 w 284075"/>
              <a:gd name="connsiteY44" fmla="*/ 180172 h 299677"/>
              <a:gd name="connsiteX45" fmla="*/ 22069 w 284075"/>
              <a:gd name="connsiteY45" fmla="*/ 177292 h 299677"/>
              <a:gd name="connsiteX46" fmla="*/ 32860 w 284075"/>
              <a:gd name="connsiteY46" fmla="*/ 179812 h 299677"/>
              <a:gd name="connsiteX47" fmla="*/ 22069 w 284075"/>
              <a:gd name="connsiteY47" fmla="*/ 162534 h 299677"/>
              <a:gd name="connsiteX48" fmla="*/ 23148 w 284075"/>
              <a:gd name="connsiteY48" fmla="*/ 157135 h 299677"/>
              <a:gd name="connsiteX49" fmla="*/ 28544 w 284075"/>
              <a:gd name="connsiteY49" fmla="*/ 158215 h 299677"/>
              <a:gd name="connsiteX50" fmla="*/ 61279 w 284075"/>
              <a:gd name="connsiteY50" fmla="*/ 206449 h 299677"/>
              <a:gd name="connsiteX51" fmla="*/ 67754 w 284075"/>
              <a:gd name="connsiteY51" fmla="*/ 185211 h 299677"/>
              <a:gd name="connsiteX52" fmla="*/ 72431 w 284075"/>
              <a:gd name="connsiteY52" fmla="*/ 182692 h 299677"/>
              <a:gd name="connsiteX53" fmla="*/ 75308 w 284075"/>
              <a:gd name="connsiteY53" fmla="*/ 187371 h 299677"/>
              <a:gd name="connsiteX54" fmla="*/ 67035 w 284075"/>
              <a:gd name="connsiteY54" fmla="*/ 214368 h 299677"/>
              <a:gd name="connsiteX55" fmla="*/ 86460 w 284075"/>
              <a:gd name="connsiteY55" fmla="*/ 237765 h 299677"/>
              <a:gd name="connsiteX56" fmla="*/ 95813 w 284075"/>
              <a:gd name="connsiteY56" fmla="*/ 183412 h 299677"/>
              <a:gd name="connsiteX57" fmla="*/ 46530 w 284075"/>
              <a:gd name="connsiteY57" fmla="*/ 148136 h 299677"/>
              <a:gd name="connsiteX58" fmla="*/ 9478 w 284075"/>
              <a:gd name="connsiteY58" fmla="*/ 124739 h 299677"/>
              <a:gd name="connsiteX59" fmla="*/ 53725 w 284075"/>
              <a:gd name="connsiteY59" fmla="*/ 122579 h 299677"/>
              <a:gd name="connsiteX60" fmla="*/ 33580 w 284075"/>
              <a:gd name="connsiteY60" fmla="*/ 131578 h 299677"/>
              <a:gd name="connsiteX61" fmla="*/ 50487 w 284075"/>
              <a:gd name="connsiteY61" fmla="*/ 141297 h 299677"/>
              <a:gd name="connsiteX62" fmla="*/ 102648 w 284075"/>
              <a:gd name="connsiteY62" fmla="*/ 179452 h 299677"/>
              <a:gd name="connsiteX63" fmla="*/ 91856 w 284075"/>
              <a:gd name="connsiteY63" fmla="*/ 243524 h 299677"/>
              <a:gd name="connsiteX64" fmla="*/ 141858 w 284075"/>
              <a:gd name="connsiteY64" fmla="*/ 282759 h 299677"/>
              <a:gd name="connsiteX65" fmla="*/ 191861 w 284075"/>
              <a:gd name="connsiteY65" fmla="*/ 243524 h 299677"/>
              <a:gd name="connsiteX66" fmla="*/ 176033 w 284075"/>
              <a:gd name="connsiteY66" fmla="*/ 217967 h 299677"/>
              <a:gd name="connsiteX67" fmla="*/ 181069 w 284075"/>
              <a:gd name="connsiteY67" fmla="*/ 179452 h 299677"/>
              <a:gd name="connsiteX68" fmla="*/ 233230 w 284075"/>
              <a:gd name="connsiteY68" fmla="*/ 141297 h 299677"/>
              <a:gd name="connsiteX69" fmla="*/ 250497 w 284075"/>
              <a:gd name="connsiteY69" fmla="*/ 131578 h 299677"/>
              <a:gd name="connsiteX70" fmla="*/ 229632 w 284075"/>
              <a:gd name="connsiteY70" fmla="*/ 122579 h 299677"/>
              <a:gd name="connsiteX71" fmla="*/ 53725 w 284075"/>
              <a:gd name="connsiteY71" fmla="*/ 115020 h 299677"/>
              <a:gd name="connsiteX72" fmla="*/ 229632 w 284075"/>
              <a:gd name="connsiteY72" fmla="*/ 115020 h 299677"/>
              <a:gd name="connsiteX73" fmla="*/ 256972 w 284075"/>
              <a:gd name="connsiteY73" fmla="*/ 127618 h 299677"/>
              <a:gd name="connsiteX74" fmla="*/ 271721 w 284075"/>
              <a:gd name="connsiteY74" fmla="*/ 116460 h 299677"/>
              <a:gd name="connsiteX75" fmla="*/ 278555 w 284075"/>
              <a:gd name="connsiteY75" fmla="*/ 115740 h 299677"/>
              <a:gd name="connsiteX76" fmla="*/ 269202 w 284075"/>
              <a:gd name="connsiteY76" fmla="*/ 230206 h 299677"/>
              <a:gd name="connsiteX77" fmla="*/ 245101 w 284075"/>
              <a:gd name="connsiteY77" fmla="*/ 251443 h 299677"/>
              <a:gd name="connsiteX78" fmla="*/ 180349 w 284075"/>
              <a:gd name="connsiteY78" fmla="*/ 299677 h 299677"/>
              <a:gd name="connsiteX79" fmla="*/ 176033 w 284075"/>
              <a:gd name="connsiteY79" fmla="*/ 299677 h 299677"/>
              <a:gd name="connsiteX80" fmla="*/ 141858 w 284075"/>
              <a:gd name="connsiteY80" fmla="*/ 291758 h 299677"/>
              <a:gd name="connsiteX81" fmla="*/ 107684 w 284075"/>
              <a:gd name="connsiteY81" fmla="*/ 299677 h 299677"/>
              <a:gd name="connsiteX82" fmla="*/ 103727 w 284075"/>
              <a:gd name="connsiteY82" fmla="*/ 299677 h 299677"/>
              <a:gd name="connsiteX83" fmla="*/ 38616 w 284075"/>
              <a:gd name="connsiteY83" fmla="*/ 251443 h 299677"/>
              <a:gd name="connsiteX84" fmla="*/ 14874 w 284075"/>
              <a:gd name="connsiteY84" fmla="*/ 230206 h 299677"/>
              <a:gd name="connsiteX85" fmla="*/ 5521 w 284075"/>
              <a:gd name="connsiteY85" fmla="*/ 115740 h 299677"/>
              <a:gd name="connsiteX86" fmla="*/ 11996 w 284075"/>
              <a:gd name="connsiteY86" fmla="*/ 116460 h 299677"/>
              <a:gd name="connsiteX87" fmla="*/ 26385 w 284075"/>
              <a:gd name="connsiteY87" fmla="*/ 127259 h 299677"/>
              <a:gd name="connsiteX88" fmla="*/ 53725 w 284075"/>
              <a:gd name="connsiteY88" fmla="*/ 115020 h 299677"/>
              <a:gd name="connsiteX89" fmla="*/ 142039 w 284075"/>
              <a:gd name="connsiteY89" fmla="*/ 7566 h 299677"/>
              <a:gd name="connsiteX90" fmla="*/ 99316 w 284075"/>
              <a:gd name="connsiteY90" fmla="*/ 50800 h 299677"/>
              <a:gd name="connsiteX91" fmla="*/ 142039 w 284075"/>
              <a:gd name="connsiteY91" fmla="*/ 93674 h 299677"/>
              <a:gd name="connsiteX92" fmla="*/ 184761 w 284075"/>
              <a:gd name="connsiteY92" fmla="*/ 50800 h 299677"/>
              <a:gd name="connsiteX93" fmla="*/ 142039 w 284075"/>
              <a:gd name="connsiteY93" fmla="*/ 7566 h 299677"/>
              <a:gd name="connsiteX94" fmla="*/ 142039 w 284075"/>
              <a:gd name="connsiteY94" fmla="*/ 0 h 299677"/>
              <a:gd name="connsiteX95" fmla="*/ 192659 w 284075"/>
              <a:gd name="connsiteY95" fmla="*/ 50800 h 299677"/>
              <a:gd name="connsiteX96" fmla="*/ 142039 w 284075"/>
              <a:gd name="connsiteY96" fmla="*/ 101240 h 299677"/>
              <a:gd name="connsiteX97" fmla="*/ 91418 w 284075"/>
              <a:gd name="connsiteY97" fmla="*/ 50800 h 299677"/>
              <a:gd name="connsiteX98" fmla="*/ 142039 w 284075"/>
              <a:gd name="connsiteY98" fmla="*/ 0 h 29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84075" h="299677">
                <a:moveTo>
                  <a:pt x="198336" y="247844"/>
                </a:moveTo>
                <a:cubicBezTo>
                  <a:pt x="182148" y="265482"/>
                  <a:pt x="166680" y="278440"/>
                  <a:pt x="151211" y="287079"/>
                </a:cubicBezTo>
                <a:cubicBezTo>
                  <a:pt x="160924" y="290678"/>
                  <a:pt x="170637" y="292118"/>
                  <a:pt x="179630" y="291758"/>
                </a:cubicBezTo>
                <a:cubicBezTo>
                  <a:pt x="208408" y="289958"/>
                  <a:pt x="226395" y="266921"/>
                  <a:pt x="234309" y="254683"/>
                </a:cubicBezTo>
                <a:cubicBezTo>
                  <a:pt x="231071" y="255403"/>
                  <a:pt x="228193" y="255763"/>
                  <a:pt x="224956" y="255763"/>
                </a:cubicBezTo>
                <a:cubicBezTo>
                  <a:pt x="216322" y="255763"/>
                  <a:pt x="207689" y="253243"/>
                  <a:pt x="199775" y="248924"/>
                </a:cubicBezTo>
                <a:cubicBezTo>
                  <a:pt x="199415" y="248564"/>
                  <a:pt x="199055" y="248204"/>
                  <a:pt x="198336" y="247844"/>
                </a:cubicBezTo>
                <a:close/>
                <a:moveTo>
                  <a:pt x="85381" y="247844"/>
                </a:moveTo>
                <a:cubicBezTo>
                  <a:pt x="85021" y="248204"/>
                  <a:pt x="84302" y="248564"/>
                  <a:pt x="83942" y="248924"/>
                </a:cubicBezTo>
                <a:cubicBezTo>
                  <a:pt x="76388" y="253243"/>
                  <a:pt x="67394" y="255763"/>
                  <a:pt x="58761" y="255763"/>
                </a:cubicBezTo>
                <a:cubicBezTo>
                  <a:pt x="55523" y="255763"/>
                  <a:pt x="52646" y="255403"/>
                  <a:pt x="49408" y="254683"/>
                </a:cubicBezTo>
                <a:cubicBezTo>
                  <a:pt x="57322" y="266921"/>
                  <a:pt x="75308" y="289958"/>
                  <a:pt x="104087" y="291758"/>
                </a:cubicBezTo>
                <a:cubicBezTo>
                  <a:pt x="113080" y="292118"/>
                  <a:pt x="122793" y="290678"/>
                  <a:pt x="132505" y="287079"/>
                </a:cubicBezTo>
                <a:cubicBezTo>
                  <a:pt x="117397" y="278440"/>
                  <a:pt x="101569" y="265482"/>
                  <a:pt x="85381" y="247844"/>
                </a:cubicBezTo>
                <a:close/>
                <a:moveTo>
                  <a:pt x="274239" y="124739"/>
                </a:moveTo>
                <a:cubicBezTo>
                  <a:pt x="265605" y="132298"/>
                  <a:pt x="251576" y="139857"/>
                  <a:pt x="237187" y="148136"/>
                </a:cubicBezTo>
                <a:cubicBezTo>
                  <a:pt x="216322" y="159655"/>
                  <a:pt x="194739" y="171533"/>
                  <a:pt x="187904" y="183412"/>
                </a:cubicBezTo>
                <a:cubicBezTo>
                  <a:pt x="182148" y="193130"/>
                  <a:pt x="180709" y="205009"/>
                  <a:pt x="183587" y="215808"/>
                </a:cubicBezTo>
                <a:cubicBezTo>
                  <a:pt x="185745" y="224447"/>
                  <a:pt x="190781" y="232006"/>
                  <a:pt x="197257" y="237765"/>
                </a:cubicBezTo>
                <a:cubicBezTo>
                  <a:pt x="203732" y="230566"/>
                  <a:pt x="210207" y="222647"/>
                  <a:pt x="217042" y="214008"/>
                </a:cubicBezTo>
                <a:lnTo>
                  <a:pt x="208768" y="187371"/>
                </a:lnTo>
                <a:cubicBezTo>
                  <a:pt x="208048" y="185571"/>
                  <a:pt x="209128" y="183412"/>
                  <a:pt x="211286" y="182692"/>
                </a:cubicBezTo>
                <a:cubicBezTo>
                  <a:pt x="213444" y="181972"/>
                  <a:pt x="215603" y="183052"/>
                  <a:pt x="216322" y="185211"/>
                </a:cubicBezTo>
                <a:lnTo>
                  <a:pt x="222438" y="206449"/>
                </a:lnTo>
                <a:cubicBezTo>
                  <a:pt x="233230" y="192051"/>
                  <a:pt x="244381" y="175853"/>
                  <a:pt x="255533" y="158215"/>
                </a:cubicBezTo>
                <a:cubicBezTo>
                  <a:pt x="256612" y="156415"/>
                  <a:pt x="259130" y="155695"/>
                  <a:pt x="260569" y="157135"/>
                </a:cubicBezTo>
                <a:cubicBezTo>
                  <a:pt x="262368" y="158215"/>
                  <a:pt x="263087" y="160734"/>
                  <a:pt x="262008" y="162534"/>
                </a:cubicBezTo>
                <a:cubicBezTo>
                  <a:pt x="258411" y="168654"/>
                  <a:pt x="254454" y="174413"/>
                  <a:pt x="250856" y="179812"/>
                </a:cubicBezTo>
                <a:lnTo>
                  <a:pt x="261648" y="177292"/>
                </a:lnTo>
                <a:cubicBezTo>
                  <a:pt x="263807" y="176932"/>
                  <a:pt x="265965" y="178372"/>
                  <a:pt x="266684" y="180172"/>
                </a:cubicBezTo>
                <a:cubicBezTo>
                  <a:pt x="267044" y="182332"/>
                  <a:pt x="265605" y="184492"/>
                  <a:pt x="263447" y="185211"/>
                </a:cubicBezTo>
                <a:lnTo>
                  <a:pt x="244381" y="189531"/>
                </a:lnTo>
                <a:cubicBezTo>
                  <a:pt x="237906" y="199250"/>
                  <a:pt x="231071" y="208609"/>
                  <a:pt x="224596" y="217247"/>
                </a:cubicBezTo>
                <a:cubicBezTo>
                  <a:pt x="224236" y="217247"/>
                  <a:pt x="224236" y="217607"/>
                  <a:pt x="223877" y="217967"/>
                </a:cubicBezTo>
                <a:cubicBezTo>
                  <a:pt x="217042" y="226606"/>
                  <a:pt x="210567" y="234885"/>
                  <a:pt x="203732" y="242084"/>
                </a:cubicBezTo>
                <a:cubicBezTo>
                  <a:pt x="213804" y="247844"/>
                  <a:pt x="225315" y="249284"/>
                  <a:pt x="236467" y="246404"/>
                </a:cubicBezTo>
                <a:cubicBezTo>
                  <a:pt x="247259" y="243524"/>
                  <a:pt x="256612" y="236325"/>
                  <a:pt x="262368" y="226606"/>
                </a:cubicBezTo>
                <a:cubicBezTo>
                  <a:pt x="276757" y="201409"/>
                  <a:pt x="277476" y="140217"/>
                  <a:pt x="274239" y="124739"/>
                </a:cubicBezTo>
                <a:close/>
                <a:moveTo>
                  <a:pt x="9478" y="124739"/>
                </a:moveTo>
                <a:cubicBezTo>
                  <a:pt x="6240" y="140217"/>
                  <a:pt x="6960" y="201409"/>
                  <a:pt x="21709" y="226606"/>
                </a:cubicBezTo>
                <a:cubicBezTo>
                  <a:pt x="27464" y="236325"/>
                  <a:pt x="36458" y="243524"/>
                  <a:pt x="47609" y="246404"/>
                </a:cubicBezTo>
                <a:cubicBezTo>
                  <a:pt x="58401" y="249284"/>
                  <a:pt x="70272" y="247844"/>
                  <a:pt x="79985" y="242444"/>
                </a:cubicBezTo>
                <a:cubicBezTo>
                  <a:pt x="67035" y="227326"/>
                  <a:pt x="53005" y="210048"/>
                  <a:pt x="39336" y="189531"/>
                </a:cubicBezTo>
                <a:lnTo>
                  <a:pt x="20270" y="185211"/>
                </a:lnTo>
                <a:cubicBezTo>
                  <a:pt x="18112" y="184492"/>
                  <a:pt x="17032" y="182332"/>
                  <a:pt x="17392" y="180172"/>
                </a:cubicBezTo>
                <a:cubicBezTo>
                  <a:pt x="17752" y="178372"/>
                  <a:pt x="19910" y="176932"/>
                  <a:pt x="22069" y="177292"/>
                </a:cubicBezTo>
                <a:lnTo>
                  <a:pt x="32860" y="179812"/>
                </a:lnTo>
                <a:cubicBezTo>
                  <a:pt x="29623" y="174413"/>
                  <a:pt x="25666" y="168654"/>
                  <a:pt x="22069" y="162534"/>
                </a:cubicBezTo>
                <a:cubicBezTo>
                  <a:pt x="20630" y="160734"/>
                  <a:pt x="21349" y="158215"/>
                  <a:pt x="23148" y="157135"/>
                </a:cubicBezTo>
                <a:cubicBezTo>
                  <a:pt x="24946" y="155695"/>
                  <a:pt x="27464" y="156415"/>
                  <a:pt x="28544" y="158215"/>
                </a:cubicBezTo>
                <a:cubicBezTo>
                  <a:pt x="39695" y="175853"/>
                  <a:pt x="50487" y="192051"/>
                  <a:pt x="61279" y="206449"/>
                </a:cubicBezTo>
                <a:lnTo>
                  <a:pt x="67754" y="185211"/>
                </a:lnTo>
                <a:cubicBezTo>
                  <a:pt x="68474" y="183052"/>
                  <a:pt x="70632" y="181972"/>
                  <a:pt x="72431" y="182692"/>
                </a:cubicBezTo>
                <a:cubicBezTo>
                  <a:pt x="74589" y="183412"/>
                  <a:pt x="76028" y="185571"/>
                  <a:pt x="75308" y="187371"/>
                </a:cubicBezTo>
                <a:lnTo>
                  <a:pt x="67035" y="214368"/>
                </a:lnTo>
                <a:cubicBezTo>
                  <a:pt x="73510" y="222647"/>
                  <a:pt x="79985" y="230566"/>
                  <a:pt x="86460" y="237765"/>
                </a:cubicBezTo>
                <a:cubicBezTo>
                  <a:pt x="101928" y="224447"/>
                  <a:pt x="106605" y="201769"/>
                  <a:pt x="95813" y="183412"/>
                </a:cubicBezTo>
                <a:cubicBezTo>
                  <a:pt x="88978" y="171533"/>
                  <a:pt x="67394" y="159655"/>
                  <a:pt x="46530" y="148136"/>
                </a:cubicBezTo>
                <a:cubicBezTo>
                  <a:pt x="32141" y="139857"/>
                  <a:pt x="18112" y="132298"/>
                  <a:pt x="9478" y="124739"/>
                </a:cubicBezTo>
                <a:close/>
                <a:moveTo>
                  <a:pt x="53725" y="122579"/>
                </a:moveTo>
                <a:cubicBezTo>
                  <a:pt x="46170" y="122579"/>
                  <a:pt x="38616" y="125819"/>
                  <a:pt x="33580" y="131578"/>
                </a:cubicBezTo>
                <a:cubicBezTo>
                  <a:pt x="38616" y="134458"/>
                  <a:pt x="44731" y="138057"/>
                  <a:pt x="50487" y="141297"/>
                </a:cubicBezTo>
                <a:cubicBezTo>
                  <a:pt x="72071" y="153175"/>
                  <a:pt x="94734" y="165774"/>
                  <a:pt x="102648" y="179452"/>
                </a:cubicBezTo>
                <a:cubicBezTo>
                  <a:pt x="114879" y="201050"/>
                  <a:pt x="110202" y="227686"/>
                  <a:pt x="91856" y="243524"/>
                </a:cubicBezTo>
                <a:cubicBezTo>
                  <a:pt x="109123" y="261882"/>
                  <a:pt x="126030" y="274840"/>
                  <a:pt x="141858" y="282759"/>
                </a:cubicBezTo>
                <a:cubicBezTo>
                  <a:pt x="157686" y="274840"/>
                  <a:pt x="174594" y="261882"/>
                  <a:pt x="191861" y="243524"/>
                </a:cubicBezTo>
                <a:cubicBezTo>
                  <a:pt x="184306" y="236685"/>
                  <a:pt x="178910" y="228046"/>
                  <a:pt x="176033" y="217967"/>
                </a:cubicBezTo>
                <a:cubicBezTo>
                  <a:pt x="172435" y="205009"/>
                  <a:pt x="174594" y="191331"/>
                  <a:pt x="181069" y="179452"/>
                </a:cubicBezTo>
                <a:cubicBezTo>
                  <a:pt x="189343" y="165774"/>
                  <a:pt x="211646" y="153175"/>
                  <a:pt x="233230" y="141297"/>
                </a:cubicBezTo>
                <a:cubicBezTo>
                  <a:pt x="238985" y="138057"/>
                  <a:pt x="244741" y="134458"/>
                  <a:pt x="250497" y="131578"/>
                </a:cubicBezTo>
                <a:cubicBezTo>
                  <a:pt x="244741" y="125819"/>
                  <a:pt x="237546" y="122579"/>
                  <a:pt x="229632" y="122579"/>
                </a:cubicBezTo>
                <a:close/>
                <a:moveTo>
                  <a:pt x="53725" y="115020"/>
                </a:moveTo>
                <a:lnTo>
                  <a:pt x="229632" y="115020"/>
                </a:lnTo>
                <a:cubicBezTo>
                  <a:pt x="240424" y="115020"/>
                  <a:pt x="250137" y="119340"/>
                  <a:pt x="256972" y="127618"/>
                </a:cubicBezTo>
                <a:cubicBezTo>
                  <a:pt x="263087" y="123659"/>
                  <a:pt x="268123" y="120059"/>
                  <a:pt x="271721" y="116460"/>
                </a:cubicBezTo>
                <a:cubicBezTo>
                  <a:pt x="273519" y="114300"/>
                  <a:pt x="276397" y="114300"/>
                  <a:pt x="278555" y="115740"/>
                </a:cubicBezTo>
                <a:cubicBezTo>
                  <a:pt x="287908" y="122939"/>
                  <a:pt x="285750" y="201769"/>
                  <a:pt x="269202" y="230206"/>
                </a:cubicBezTo>
                <a:cubicBezTo>
                  <a:pt x="263447" y="239925"/>
                  <a:pt x="255173" y="247124"/>
                  <a:pt x="245101" y="251443"/>
                </a:cubicBezTo>
                <a:cubicBezTo>
                  <a:pt x="241863" y="258282"/>
                  <a:pt x="220999" y="297158"/>
                  <a:pt x="180349" y="299677"/>
                </a:cubicBezTo>
                <a:cubicBezTo>
                  <a:pt x="178910" y="299677"/>
                  <a:pt x="177472" y="299677"/>
                  <a:pt x="176033" y="299677"/>
                </a:cubicBezTo>
                <a:cubicBezTo>
                  <a:pt x="164881" y="299677"/>
                  <a:pt x="153729" y="297158"/>
                  <a:pt x="141858" y="291758"/>
                </a:cubicBezTo>
                <a:cubicBezTo>
                  <a:pt x="130347" y="297158"/>
                  <a:pt x="118836" y="299677"/>
                  <a:pt x="107684" y="299677"/>
                </a:cubicBezTo>
                <a:cubicBezTo>
                  <a:pt x="106605" y="299677"/>
                  <a:pt x="104806" y="299677"/>
                  <a:pt x="103727" y="299677"/>
                </a:cubicBezTo>
                <a:cubicBezTo>
                  <a:pt x="62718" y="297158"/>
                  <a:pt x="42213" y="258282"/>
                  <a:pt x="38616" y="251443"/>
                </a:cubicBezTo>
                <a:cubicBezTo>
                  <a:pt x="28544" y="247124"/>
                  <a:pt x="20270" y="239925"/>
                  <a:pt x="14874" y="230206"/>
                </a:cubicBezTo>
                <a:cubicBezTo>
                  <a:pt x="-1674" y="201769"/>
                  <a:pt x="-3832" y="122939"/>
                  <a:pt x="5521" y="115740"/>
                </a:cubicBezTo>
                <a:cubicBezTo>
                  <a:pt x="7320" y="114300"/>
                  <a:pt x="10197" y="114300"/>
                  <a:pt x="11996" y="116460"/>
                </a:cubicBezTo>
                <a:cubicBezTo>
                  <a:pt x="15593" y="120059"/>
                  <a:pt x="20630" y="123659"/>
                  <a:pt x="26385" y="127259"/>
                </a:cubicBezTo>
                <a:cubicBezTo>
                  <a:pt x="33580" y="119340"/>
                  <a:pt x="43652" y="115020"/>
                  <a:pt x="53725" y="115020"/>
                </a:cubicBezTo>
                <a:close/>
                <a:moveTo>
                  <a:pt x="142039" y="7566"/>
                </a:moveTo>
                <a:cubicBezTo>
                  <a:pt x="118344" y="7566"/>
                  <a:pt x="99316" y="27021"/>
                  <a:pt x="99316" y="50800"/>
                </a:cubicBezTo>
                <a:cubicBezTo>
                  <a:pt x="99316" y="74218"/>
                  <a:pt x="118344" y="93674"/>
                  <a:pt x="142039" y="93674"/>
                </a:cubicBezTo>
                <a:cubicBezTo>
                  <a:pt x="165733" y="93674"/>
                  <a:pt x="184761" y="74218"/>
                  <a:pt x="184761" y="50800"/>
                </a:cubicBezTo>
                <a:cubicBezTo>
                  <a:pt x="184761" y="27021"/>
                  <a:pt x="165733" y="7566"/>
                  <a:pt x="142039" y="7566"/>
                </a:cubicBezTo>
                <a:close/>
                <a:moveTo>
                  <a:pt x="142039" y="0"/>
                </a:moveTo>
                <a:cubicBezTo>
                  <a:pt x="170041" y="0"/>
                  <a:pt x="192659" y="22698"/>
                  <a:pt x="192659" y="50800"/>
                </a:cubicBezTo>
                <a:cubicBezTo>
                  <a:pt x="192659" y="78542"/>
                  <a:pt x="170041" y="101240"/>
                  <a:pt x="142039" y="101240"/>
                </a:cubicBezTo>
                <a:cubicBezTo>
                  <a:pt x="114036" y="101240"/>
                  <a:pt x="91418" y="78542"/>
                  <a:pt x="91418" y="50800"/>
                </a:cubicBezTo>
                <a:cubicBezTo>
                  <a:pt x="91418" y="22698"/>
                  <a:pt x="114036" y="0"/>
                  <a:pt x="14203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3" name="Freeform 534">
            <a:extLst>
              <a:ext uri="{FF2B5EF4-FFF2-40B4-BE49-F238E27FC236}">
                <a16:creationId xmlns:a16="http://schemas.microsoft.com/office/drawing/2014/main" id="{C5312469-207D-5947-A3AC-5B27266E4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0" y="1625179"/>
            <a:ext cx="952192" cy="824089"/>
          </a:xfrm>
          <a:custGeom>
            <a:avLst/>
            <a:gdLst>
              <a:gd name="T0" fmla="*/ 519 w 833"/>
              <a:gd name="T1" fmla="*/ 506 h 796"/>
              <a:gd name="T2" fmla="*/ 691 w 833"/>
              <a:gd name="T3" fmla="*/ 441 h 796"/>
              <a:gd name="T4" fmla="*/ 811 w 833"/>
              <a:gd name="T5" fmla="*/ 473 h 796"/>
              <a:gd name="T6" fmla="*/ 720 w 833"/>
              <a:gd name="T7" fmla="*/ 593 h 796"/>
              <a:gd name="T8" fmla="*/ 458 w 833"/>
              <a:gd name="T9" fmla="*/ 593 h 796"/>
              <a:gd name="T10" fmla="*/ 720 w 833"/>
              <a:gd name="T11" fmla="*/ 528 h 796"/>
              <a:gd name="T12" fmla="*/ 720 w 833"/>
              <a:gd name="T13" fmla="*/ 593 h 796"/>
              <a:gd name="T14" fmla="*/ 445 w 833"/>
              <a:gd name="T15" fmla="*/ 680 h 796"/>
              <a:gd name="T16" fmla="*/ 388 w 833"/>
              <a:gd name="T17" fmla="*/ 656 h 796"/>
              <a:gd name="T18" fmla="*/ 411 w 833"/>
              <a:gd name="T19" fmla="*/ 644 h 796"/>
              <a:gd name="T20" fmla="*/ 445 w 833"/>
              <a:gd name="T21" fmla="*/ 615 h 796"/>
              <a:gd name="T22" fmla="*/ 637 w 833"/>
              <a:gd name="T23" fmla="*/ 647 h 796"/>
              <a:gd name="T24" fmla="*/ 179 w 833"/>
              <a:gd name="T25" fmla="*/ 680 h 796"/>
              <a:gd name="T26" fmla="*/ 22 w 833"/>
              <a:gd name="T27" fmla="*/ 473 h 796"/>
              <a:gd name="T28" fmla="*/ 156 w 833"/>
              <a:gd name="T29" fmla="*/ 282 h 796"/>
              <a:gd name="T30" fmla="*/ 390 w 833"/>
              <a:gd name="T31" fmla="*/ 324 h 796"/>
              <a:gd name="T32" fmla="*/ 199 w 833"/>
              <a:gd name="T33" fmla="*/ 391 h 796"/>
              <a:gd name="T34" fmla="*/ 188 w 833"/>
              <a:gd name="T35" fmla="*/ 401 h 796"/>
              <a:gd name="T36" fmla="*/ 238 w 833"/>
              <a:gd name="T37" fmla="*/ 412 h 796"/>
              <a:gd name="T38" fmla="*/ 366 w 833"/>
              <a:gd name="T39" fmla="*/ 654 h 796"/>
              <a:gd name="T40" fmla="*/ 179 w 833"/>
              <a:gd name="T41" fmla="*/ 680 h 796"/>
              <a:gd name="T42" fmla="*/ 378 w 833"/>
              <a:gd name="T43" fmla="*/ 488 h 796"/>
              <a:gd name="T44" fmla="*/ 324 w 833"/>
              <a:gd name="T45" fmla="*/ 439 h 796"/>
              <a:gd name="T46" fmla="*/ 376 w 833"/>
              <a:gd name="T47" fmla="*/ 519 h 796"/>
              <a:gd name="T48" fmla="*/ 361 w 833"/>
              <a:gd name="T49" fmla="*/ 626 h 796"/>
              <a:gd name="T50" fmla="*/ 325 w 833"/>
              <a:gd name="T51" fmla="*/ 412 h 796"/>
              <a:gd name="T52" fmla="*/ 384 w 833"/>
              <a:gd name="T53" fmla="*/ 419 h 796"/>
              <a:gd name="T54" fmla="*/ 425 w 833"/>
              <a:gd name="T55" fmla="*/ 23 h 796"/>
              <a:gd name="T56" fmla="*/ 442 w 833"/>
              <a:gd name="T57" fmla="*/ 33 h 796"/>
              <a:gd name="T58" fmla="*/ 396 w 833"/>
              <a:gd name="T59" fmla="*/ 628 h 796"/>
              <a:gd name="T60" fmla="*/ 405 w 833"/>
              <a:gd name="T61" fmla="*/ 425 h 796"/>
              <a:gd name="T62" fmla="*/ 510 w 833"/>
              <a:gd name="T63" fmla="*/ 321 h 796"/>
              <a:gd name="T64" fmla="*/ 407 w 833"/>
              <a:gd name="T65" fmla="*/ 395 h 796"/>
              <a:gd name="T66" fmla="*/ 428 w 833"/>
              <a:gd name="T67" fmla="*/ 121 h 796"/>
              <a:gd name="T68" fmla="*/ 418 w 833"/>
              <a:gd name="T69" fmla="*/ 109 h 796"/>
              <a:gd name="T70" fmla="*/ 357 w 833"/>
              <a:gd name="T71" fmla="*/ 164 h 796"/>
              <a:gd name="T72" fmla="*/ 342 w 833"/>
              <a:gd name="T73" fmla="*/ 163 h 796"/>
              <a:gd name="T74" fmla="*/ 395 w 833"/>
              <a:gd name="T75" fmla="*/ 280 h 796"/>
              <a:gd name="T76" fmla="*/ 263 w 833"/>
              <a:gd name="T77" fmla="*/ 260 h 796"/>
              <a:gd name="T78" fmla="*/ 724 w 833"/>
              <a:gd name="T79" fmla="*/ 387 h 796"/>
              <a:gd name="T80" fmla="*/ 556 w 833"/>
              <a:gd name="T81" fmla="*/ 419 h 796"/>
              <a:gd name="T82" fmla="*/ 691 w 833"/>
              <a:gd name="T83" fmla="*/ 354 h 796"/>
              <a:gd name="T84" fmla="*/ 778 w 833"/>
              <a:gd name="T85" fmla="*/ 419 h 796"/>
              <a:gd name="T86" fmla="*/ 745 w 833"/>
              <a:gd name="T87" fmla="*/ 387 h 796"/>
              <a:gd name="T88" fmla="*/ 572 w 833"/>
              <a:gd name="T89" fmla="*/ 332 h 796"/>
              <a:gd name="T90" fmla="*/ 459 w 833"/>
              <a:gd name="T91" fmla="*/ 19 h 796"/>
              <a:gd name="T92" fmla="*/ 392 w 833"/>
              <a:gd name="T93" fmla="*/ 14 h 796"/>
              <a:gd name="T94" fmla="*/ 156 w 833"/>
              <a:gd name="T95" fmla="*/ 260 h 796"/>
              <a:gd name="T96" fmla="*/ 0 w 833"/>
              <a:gd name="T97" fmla="*/ 473 h 796"/>
              <a:gd name="T98" fmla="*/ 179 w 833"/>
              <a:gd name="T99" fmla="*/ 702 h 796"/>
              <a:gd name="T100" fmla="*/ 411 w 833"/>
              <a:gd name="T101" fmla="*/ 792 h 796"/>
              <a:gd name="T102" fmla="*/ 418 w 833"/>
              <a:gd name="T103" fmla="*/ 795 h 796"/>
              <a:gd name="T104" fmla="*/ 426 w 833"/>
              <a:gd name="T105" fmla="*/ 777 h 796"/>
              <a:gd name="T106" fmla="*/ 445 w 833"/>
              <a:gd name="T107" fmla="*/ 702 h 796"/>
              <a:gd name="T108" fmla="*/ 605 w 833"/>
              <a:gd name="T109" fmla="*/ 702 h 796"/>
              <a:gd name="T110" fmla="*/ 647 w 833"/>
              <a:gd name="T111" fmla="*/ 615 h 796"/>
              <a:gd name="T112" fmla="*/ 774 w 833"/>
              <a:gd name="T113" fmla="*/ 560 h 796"/>
              <a:gd name="T114" fmla="*/ 778 w 833"/>
              <a:gd name="T115" fmla="*/ 528 h 796"/>
              <a:gd name="T116" fmla="*/ 832 w 833"/>
              <a:gd name="T117" fmla="*/ 473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33" h="796">
                <a:moveTo>
                  <a:pt x="778" y="506"/>
                </a:moveTo>
                <a:lnTo>
                  <a:pt x="720" y="506"/>
                </a:lnTo>
                <a:lnTo>
                  <a:pt x="519" y="506"/>
                </a:lnTo>
                <a:lnTo>
                  <a:pt x="519" y="506"/>
                </a:lnTo>
                <a:cubicBezTo>
                  <a:pt x="530" y="486"/>
                  <a:pt x="540" y="464"/>
                  <a:pt x="549" y="441"/>
                </a:cubicBezTo>
                <a:lnTo>
                  <a:pt x="691" y="441"/>
                </a:lnTo>
                <a:lnTo>
                  <a:pt x="778" y="441"/>
                </a:lnTo>
                <a:lnTo>
                  <a:pt x="778" y="441"/>
                </a:lnTo>
                <a:cubicBezTo>
                  <a:pt x="796" y="441"/>
                  <a:pt x="811" y="456"/>
                  <a:pt x="811" y="473"/>
                </a:cubicBezTo>
                <a:lnTo>
                  <a:pt x="811" y="473"/>
                </a:lnTo>
                <a:cubicBezTo>
                  <a:pt x="811" y="492"/>
                  <a:pt x="796" y="506"/>
                  <a:pt x="778" y="506"/>
                </a:cubicBezTo>
                <a:close/>
                <a:moveTo>
                  <a:pt x="720" y="593"/>
                </a:moveTo>
                <a:lnTo>
                  <a:pt x="605" y="593"/>
                </a:lnTo>
                <a:lnTo>
                  <a:pt x="458" y="593"/>
                </a:lnTo>
                <a:lnTo>
                  <a:pt x="458" y="593"/>
                </a:lnTo>
                <a:cubicBezTo>
                  <a:pt x="474" y="574"/>
                  <a:pt x="491" y="553"/>
                  <a:pt x="505" y="528"/>
                </a:cubicBezTo>
                <a:lnTo>
                  <a:pt x="720" y="528"/>
                </a:lnTo>
                <a:lnTo>
                  <a:pt x="720" y="528"/>
                </a:lnTo>
                <a:cubicBezTo>
                  <a:pt x="738" y="528"/>
                  <a:pt x="752" y="543"/>
                  <a:pt x="752" y="560"/>
                </a:cubicBezTo>
                <a:lnTo>
                  <a:pt x="752" y="560"/>
                </a:lnTo>
                <a:cubicBezTo>
                  <a:pt x="752" y="579"/>
                  <a:pt x="738" y="593"/>
                  <a:pt x="720" y="593"/>
                </a:cubicBezTo>
                <a:close/>
                <a:moveTo>
                  <a:pt x="605" y="680"/>
                </a:moveTo>
                <a:lnTo>
                  <a:pt x="532" y="680"/>
                </a:lnTo>
                <a:lnTo>
                  <a:pt x="445" y="680"/>
                </a:lnTo>
                <a:lnTo>
                  <a:pt x="389" y="680"/>
                </a:lnTo>
                <a:lnTo>
                  <a:pt x="389" y="680"/>
                </a:lnTo>
                <a:cubicBezTo>
                  <a:pt x="388" y="670"/>
                  <a:pt x="388" y="662"/>
                  <a:pt x="388" y="656"/>
                </a:cubicBezTo>
                <a:lnTo>
                  <a:pt x="388" y="656"/>
                </a:lnTo>
                <a:cubicBezTo>
                  <a:pt x="396" y="654"/>
                  <a:pt x="405" y="650"/>
                  <a:pt x="411" y="644"/>
                </a:cubicBezTo>
                <a:lnTo>
                  <a:pt x="411" y="644"/>
                </a:lnTo>
                <a:cubicBezTo>
                  <a:pt x="420" y="635"/>
                  <a:pt x="430" y="625"/>
                  <a:pt x="440" y="614"/>
                </a:cubicBezTo>
                <a:lnTo>
                  <a:pt x="440" y="614"/>
                </a:lnTo>
                <a:cubicBezTo>
                  <a:pt x="442" y="614"/>
                  <a:pt x="443" y="615"/>
                  <a:pt x="445" y="615"/>
                </a:cubicBezTo>
                <a:lnTo>
                  <a:pt x="605" y="615"/>
                </a:lnTo>
                <a:lnTo>
                  <a:pt x="605" y="615"/>
                </a:lnTo>
                <a:cubicBezTo>
                  <a:pt x="622" y="615"/>
                  <a:pt x="637" y="629"/>
                  <a:pt x="637" y="647"/>
                </a:cubicBezTo>
                <a:lnTo>
                  <a:pt x="637" y="647"/>
                </a:lnTo>
                <a:cubicBezTo>
                  <a:pt x="637" y="666"/>
                  <a:pt x="622" y="680"/>
                  <a:pt x="605" y="680"/>
                </a:cubicBezTo>
                <a:close/>
                <a:moveTo>
                  <a:pt x="179" y="680"/>
                </a:moveTo>
                <a:lnTo>
                  <a:pt x="179" y="680"/>
                </a:lnTo>
                <a:cubicBezTo>
                  <a:pt x="92" y="680"/>
                  <a:pt x="22" y="609"/>
                  <a:pt x="22" y="523"/>
                </a:cubicBezTo>
                <a:lnTo>
                  <a:pt x="22" y="473"/>
                </a:lnTo>
                <a:lnTo>
                  <a:pt x="22" y="416"/>
                </a:lnTo>
                <a:lnTo>
                  <a:pt x="22" y="416"/>
                </a:lnTo>
                <a:cubicBezTo>
                  <a:pt x="22" y="342"/>
                  <a:pt x="82" y="282"/>
                  <a:pt x="156" y="282"/>
                </a:cubicBezTo>
                <a:lnTo>
                  <a:pt x="348" y="282"/>
                </a:lnTo>
                <a:lnTo>
                  <a:pt x="348" y="282"/>
                </a:lnTo>
                <a:cubicBezTo>
                  <a:pt x="372" y="282"/>
                  <a:pt x="390" y="301"/>
                  <a:pt x="390" y="324"/>
                </a:cubicBezTo>
                <a:lnTo>
                  <a:pt x="390" y="324"/>
                </a:lnTo>
                <a:cubicBezTo>
                  <a:pt x="390" y="361"/>
                  <a:pt x="361" y="391"/>
                  <a:pt x="325" y="391"/>
                </a:cubicBezTo>
                <a:lnTo>
                  <a:pt x="199" y="391"/>
                </a:lnTo>
                <a:lnTo>
                  <a:pt x="199" y="391"/>
                </a:lnTo>
                <a:cubicBezTo>
                  <a:pt x="193" y="391"/>
                  <a:pt x="188" y="395"/>
                  <a:pt x="188" y="401"/>
                </a:cubicBezTo>
                <a:lnTo>
                  <a:pt x="188" y="401"/>
                </a:lnTo>
                <a:cubicBezTo>
                  <a:pt x="188" y="408"/>
                  <a:pt x="193" y="412"/>
                  <a:pt x="199" y="412"/>
                </a:cubicBezTo>
                <a:lnTo>
                  <a:pt x="238" y="412"/>
                </a:lnTo>
                <a:lnTo>
                  <a:pt x="238" y="412"/>
                </a:lnTo>
                <a:cubicBezTo>
                  <a:pt x="257" y="512"/>
                  <a:pt x="312" y="597"/>
                  <a:pt x="344" y="639"/>
                </a:cubicBezTo>
                <a:lnTo>
                  <a:pt x="344" y="639"/>
                </a:lnTo>
                <a:cubicBezTo>
                  <a:pt x="349" y="646"/>
                  <a:pt x="357" y="651"/>
                  <a:pt x="366" y="654"/>
                </a:cubicBezTo>
                <a:lnTo>
                  <a:pt x="366" y="654"/>
                </a:lnTo>
                <a:cubicBezTo>
                  <a:pt x="366" y="661"/>
                  <a:pt x="366" y="670"/>
                  <a:pt x="367" y="680"/>
                </a:cubicBezTo>
                <a:lnTo>
                  <a:pt x="179" y="680"/>
                </a:lnTo>
                <a:close/>
                <a:moveTo>
                  <a:pt x="384" y="419"/>
                </a:moveTo>
                <a:lnTo>
                  <a:pt x="384" y="419"/>
                </a:lnTo>
                <a:lnTo>
                  <a:pt x="378" y="488"/>
                </a:lnTo>
                <a:lnTo>
                  <a:pt x="339" y="440"/>
                </a:lnTo>
                <a:lnTo>
                  <a:pt x="339" y="440"/>
                </a:lnTo>
                <a:cubicBezTo>
                  <a:pt x="336" y="435"/>
                  <a:pt x="329" y="434"/>
                  <a:pt x="324" y="439"/>
                </a:cubicBezTo>
                <a:lnTo>
                  <a:pt x="324" y="439"/>
                </a:lnTo>
                <a:cubicBezTo>
                  <a:pt x="319" y="443"/>
                  <a:pt x="318" y="449"/>
                  <a:pt x="322" y="454"/>
                </a:cubicBezTo>
                <a:lnTo>
                  <a:pt x="376" y="519"/>
                </a:lnTo>
                <a:lnTo>
                  <a:pt x="367" y="631"/>
                </a:lnTo>
                <a:lnTo>
                  <a:pt x="367" y="631"/>
                </a:lnTo>
                <a:cubicBezTo>
                  <a:pt x="365" y="629"/>
                  <a:pt x="363" y="628"/>
                  <a:pt x="361" y="626"/>
                </a:cubicBezTo>
                <a:lnTo>
                  <a:pt x="361" y="626"/>
                </a:lnTo>
                <a:cubicBezTo>
                  <a:pt x="331" y="586"/>
                  <a:pt x="279" y="506"/>
                  <a:pt x="260" y="412"/>
                </a:cubicBezTo>
                <a:lnTo>
                  <a:pt x="325" y="412"/>
                </a:lnTo>
                <a:lnTo>
                  <a:pt x="325" y="412"/>
                </a:lnTo>
                <a:cubicBezTo>
                  <a:pt x="348" y="412"/>
                  <a:pt x="370" y="403"/>
                  <a:pt x="386" y="387"/>
                </a:cubicBezTo>
                <a:lnTo>
                  <a:pt x="384" y="419"/>
                </a:lnTo>
                <a:close/>
                <a:moveTo>
                  <a:pt x="407" y="30"/>
                </a:moveTo>
                <a:lnTo>
                  <a:pt x="407" y="30"/>
                </a:lnTo>
                <a:cubicBezTo>
                  <a:pt x="412" y="25"/>
                  <a:pt x="418" y="23"/>
                  <a:pt x="425" y="23"/>
                </a:cubicBezTo>
                <a:lnTo>
                  <a:pt x="425" y="23"/>
                </a:lnTo>
                <a:cubicBezTo>
                  <a:pt x="432" y="24"/>
                  <a:pt x="438" y="27"/>
                  <a:pt x="442" y="33"/>
                </a:cubicBezTo>
                <a:lnTo>
                  <a:pt x="442" y="33"/>
                </a:lnTo>
                <a:cubicBezTo>
                  <a:pt x="478" y="80"/>
                  <a:pt x="560" y="205"/>
                  <a:pt x="549" y="340"/>
                </a:cubicBezTo>
                <a:lnTo>
                  <a:pt x="549" y="340"/>
                </a:lnTo>
                <a:cubicBezTo>
                  <a:pt x="539" y="476"/>
                  <a:pt x="439" y="587"/>
                  <a:pt x="396" y="628"/>
                </a:cubicBezTo>
                <a:lnTo>
                  <a:pt x="396" y="628"/>
                </a:lnTo>
                <a:cubicBezTo>
                  <a:pt x="394" y="630"/>
                  <a:pt x="392" y="632"/>
                  <a:pt x="389" y="633"/>
                </a:cubicBezTo>
                <a:lnTo>
                  <a:pt x="405" y="425"/>
                </a:lnTo>
                <a:lnTo>
                  <a:pt x="509" y="336"/>
                </a:lnTo>
                <a:lnTo>
                  <a:pt x="509" y="336"/>
                </a:lnTo>
                <a:cubicBezTo>
                  <a:pt x="514" y="332"/>
                  <a:pt x="514" y="325"/>
                  <a:pt x="510" y="321"/>
                </a:cubicBezTo>
                <a:lnTo>
                  <a:pt x="510" y="321"/>
                </a:lnTo>
                <a:cubicBezTo>
                  <a:pt x="506" y="316"/>
                  <a:pt x="499" y="316"/>
                  <a:pt x="495" y="319"/>
                </a:cubicBezTo>
                <a:lnTo>
                  <a:pt x="407" y="395"/>
                </a:lnTo>
                <a:lnTo>
                  <a:pt x="419" y="241"/>
                </a:lnTo>
                <a:lnTo>
                  <a:pt x="419" y="241"/>
                </a:lnTo>
                <a:lnTo>
                  <a:pt x="428" y="121"/>
                </a:lnTo>
                <a:lnTo>
                  <a:pt x="428" y="121"/>
                </a:lnTo>
                <a:cubicBezTo>
                  <a:pt x="429" y="115"/>
                  <a:pt x="425" y="110"/>
                  <a:pt x="418" y="109"/>
                </a:cubicBezTo>
                <a:lnTo>
                  <a:pt x="418" y="109"/>
                </a:lnTo>
                <a:cubicBezTo>
                  <a:pt x="412" y="109"/>
                  <a:pt x="407" y="113"/>
                  <a:pt x="407" y="119"/>
                </a:cubicBezTo>
                <a:lnTo>
                  <a:pt x="400" y="213"/>
                </a:lnTo>
                <a:lnTo>
                  <a:pt x="357" y="164"/>
                </a:lnTo>
                <a:lnTo>
                  <a:pt x="357" y="164"/>
                </a:lnTo>
                <a:cubicBezTo>
                  <a:pt x="354" y="159"/>
                  <a:pt x="347" y="158"/>
                  <a:pt x="342" y="163"/>
                </a:cubicBezTo>
                <a:lnTo>
                  <a:pt x="342" y="163"/>
                </a:lnTo>
                <a:cubicBezTo>
                  <a:pt x="338" y="167"/>
                  <a:pt x="337" y="173"/>
                  <a:pt x="341" y="178"/>
                </a:cubicBezTo>
                <a:lnTo>
                  <a:pt x="397" y="244"/>
                </a:lnTo>
                <a:lnTo>
                  <a:pt x="395" y="280"/>
                </a:lnTo>
                <a:lnTo>
                  <a:pt x="395" y="280"/>
                </a:lnTo>
                <a:cubicBezTo>
                  <a:pt x="383" y="267"/>
                  <a:pt x="367" y="260"/>
                  <a:pt x="348" y="260"/>
                </a:cubicBezTo>
                <a:lnTo>
                  <a:pt x="263" y="260"/>
                </a:lnTo>
                <a:lnTo>
                  <a:pt x="263" y="260"/>
                </a:lnTo>
                <a:cubicBezTo>
                  <a:pt x="291" y="154"/>
                  <a:pt x="365" y="71"/>
                  <a:pt x="407" y="30"/>
                </a:cubicBezTo>
                <a:close/>
                <a:moveTo>
                  <a:pt x="724" y="387"/>
                </a:moveTo>
                <a:lnTo>
                  <a:pt x="724" y="387"/>
                </a:lnTo>
                <a:cubicBezTo>
                  <a:pt x="724" y="405"/>
                  <a:pt x="709" y="419"/>
                  <a:pt x="691" y="419"/>
                </a:cubicBezTo>
                <a:lnTo>
                  <a:pt x="556" y="419"/>
                </a:lnTo>
                <a:lnTo>
                  <a:pt x="556" y="419"/>
                </a:lnTo>
                <a:cubicBezTo>
                  <a:pt x="563" y="398"/>
                  <a:pt x="567" y="377"/>
                  <a:pt x="570" y="354"/>
                </a:cubicBezTo>
                <a:lnTo>
                  <a:pt x="691" y="354"/>
                </a:lnTo>
                <a:lnTo>
                  <a:pt x="691" y="354"/>
                </a:lnTo>
                <a:cubicBezTo>
                  <a:pt x="709" y="354"/>
                  <a:pt x="724" y="369"/>
                  <a:pt x="724" y="387"/>
                </a:cubicBezTo>
                <a:close/>
                <a:moveTo>
                  <a:pt x="778" y="419"/>
                </a:moveTo>
                <a:lnTo>
                  <a:pt x="734" y="419"/>
                </a:lnTo>
                <a:lnTo>
                  <a:pt x="734" y="419"/>
                </a:lnTo>
                <a:cubicBezTo>
                  <a:pt x="741" y="410"/>
                  <a:pt x="745" y="399"/>
                  <a:pt x="745" y="387"/>
                </a:cubicBezTo>
                <a:lnTo>
                  <a:pt x="745" y="387"/>
                </a:lnTo>
                <a:cubicBezTo>
                  <a:pt x="745" y="357"/>
                  <a:pt x="721" y="332"/>
                  <a:pt x="691" y="332"/>
                </a:cubicBezTo>
                <a:lnTo>
                  <a:pt x="572" y="332"/>
                </a:lnTo>
                <a:lnTo>
                  <a:pt x="572" y="332"/>
                </a:lnTo>
                <a:cubicBezTo>
                  <a:pt x="578" y="199"/>
                  <a:pt x="504" y="79"/>
                  <a:pt x="459" y="19"/>
                </a:cubicBezTo>
                <a:lnTo>
                  <a:pt x="459" y="19"/>
                </a:lnTo>
                <a:cubicBezTo>
                  <a:pt x="452" y="9"/>
                  <a:pt x="439" y="3"/>
                  <a:pt x="427" y="1"/>
                </a:cubicBezTo>
                <a:lnTo>
                  <a:pt x="427" y="1"/>
                </a:lnTo>
                <a:cubicBezTo>
                  <a:pt x="414" y="0"/>
                  <a:pt x="401" y="5"/>
                  <a:pt x="392" y="14"/>
                </a:cubicBezTo>
                <a:lnTo>
                  <a:pt x="392" y="14"/>
                </a:lnTo>
                <a:cubicBezTo>
                  <a:pt x="347" y="58"/>
                  <a:pt x="269" y="147"/>
                  <a:pt x="241" y="260"/>
                </a:cubicBezTo>
                <a:lnTo>
                  <a:pt x="156" y="260"/>
                </a:lnTo>
                <a:lnTo>
                  <a:pt x="156" y="260"/>
                </a:lnTo>
                <a:cubicBezTo>
                  <a:pt x="69" y="260"/>
                  <a:pt x="0" y="330"/>
                  <a:pt x="0" y="416"/>
                </a:cubicBezTo>
                <a:lnTo>
                  <a:pt x="0" y="473"/>
                </a:lnTo>
                <a:lnTo>
                  <a:pt x="0" y="523"/>
                </a:lnTo>
                <a:lnTo>
                  <a:pt x="0" y="523"/>
                </a:lnTo>
                <a:cubicBezTo>
                  <a:pt x="0" y="622"/>
                  <a:pt x="80" y="702"/>
                  <a:pt x="179" y="702"/>
                </a:cubicBezTo>
                <a:lnTo>
                  <a:pt x="369" y="702"/>
                </a:lnTo>
                <a:lnTo>
                  <a:pt x="369" y="702"/>
                </a:lnTo>
                <a:cubicBezTo>
                  <a:pt x="373" y="731"/>
                  <a:pt x="385" y="765"/>
                  <a:pt x="411" y="792"/>
                </a:cubicBezTo>
                <a:lnTo>
                  <a:pt x="411" y="792"/>
                </a:lnTo>
                <a:cubicBezTo>
                  <a:pt x="412" y="794"/>
                  <a:pt x="416" y="795"/>
                  <a:pt x="418" y="795"/>
                </a:cubicBezTo>
                <a:lnTo>
                  <a:pt x="418" y="795"/>
                </a:lnTo>
                <a:cubicBezTo>
                  <a:pt x="421" y="795"/>
                  <a:pt x="423" y="794"/>
                  <a:pt x="426" y="792"/>
                </a:cubicBezTo>
                <a:lnTo>
                  <a:pt x="426" y="792"/>
                </a:lnTo>
                <a:cubicBezTo>
                  <a:pt x="430" y="788"/>
                  <a:pt x="430" y="781"/>
                  <a:pt x="426" y="777"/>
                </a:cubicBezTo>
                <a:lnTo>
                  <a:pt x="426" y="777"/>
                </a:lnTo>
                <a:cubicBezTo>
                  <a:pt x="405" y="755"/>
                  <a:pt x="395" y="727"/>
                  <a:pt x="391" y="702"/>
                </a:cubicBezTo>
                <a:lnTo>
                  <a:pt x="445" y="702"/>
                </a:lnTo>
                <a:lnTo>
                  <a:pt x="532" y="702"/>
                </a:lnTo>
                <a:lnTo>
                  <a:pt x="605" y="702"/>
                </a:lnTo>
                <a:lnTo>
                  <a:pt x="605" y="702"/>
                </a:lnTo>
                <a:cubicBezTo>
                  <a:pt x="635" y="702"/>
                  <a:pt x="658" y="677"/>
                  <a:pt x="658" y="647"/>
                </a:cubicBezTo>
                <a:lnTo>
                  <a:pt x="658" y="647"/>
                </a:lnTo>
                <a:cubicBezTo>
                  <a:pt x="658" y="635"/>
                  <a:pt x="655" y="624"/>
                  <a:pt x="647" y="615"/>
                </a:cubicBezTo>
                <a:lnTo>
                  <a:pt x="720" y="615"/>
                </a:lnTo>
                <a:lnTo>
                  <a:pt x="720" y="615"/>
                </a:lnTo>
                <a:cubicBezTo>
                  <a:pt x="750" y="615"/>
                  <a:pt x="774" y="590"/>
                  <a:pt x="774" y="560"/>
                </a:cubicBezTo>
                <a:lnTo>
                  <a:pt x="774" y="560"/>
                </a:lnTo>
                <a:cubicBezTo>
                  <a:pt x="774" y="548"/>
                  <a:pt x="770" y="537"/>
                  <a:pt x="763" y="528"/>
                </a:cubicBezTo>
                <a:lnTo>
                  <a:pt x="778" y="528"/>
                </a:lnTo>
                <a:lnTo>
                  <a:pt x="778" y="528"/>
                </a:lnTo>
                <a:cubicBezTo>
                  <a:pt x="808" y="528"/>
                  <a:pt x="832" y="503"/>
                  <a:pt x="832" y="473"/>
                </a:cubicBezTo>
                <a:lnTo>
                  <a:pt x="832" y="473"/>
                </a:lnTo>
                <a:cubicBezTo>
                  <a:pt x="832" y="444"/>
                  <a:pt x="808" y="419"/>
                  <a:pt x="778" y="41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4" name="Freeform 195">
            <a:extLst>
              <a:ext uri="{FF2B5EF4-FFF2-40B4-BE49-F238E27FC236}">
                <a16:creationId xmlns:a16="http://schemas.microsoft.com/office/drawing/2014/main" id="{136A744F-BB75-0949-90F5-41E72FFE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01" y="1625179"/>
            <a:ext cx="1028700" cy="824089"/>
          </a:xfrm>
          <a:custGeom>
            <a:avLst/>
            <a:gdLst>
              <a:gd name="connsiteX0" fmla="*/ 180009 w 301264"/>
              <a:gd name="connsiteY0" fmla="*/ 251882 h 280098"/>
              <a:gd name="connsiteX1" fmla="*/ 183805 w 301264"/>
              <a:gd name="connsiteY1" fmla="*/ 255969 h 280098"/>
              <a:gd name="connsiteX2" fmla="*/ 183805 w 301264"/>
              <a:gd name="connsiteY2" fmla="*/ 265258 h 280098"/>
              <a:gd name="connsiteX3" fmla="*/ 180009 w 301264"/>
              <a:gd name="connsiteY3" fmla="*/ 268974 h 280098"/>
              <a:gd name="connsiteX4" fmla="*/ 176213 w 301264"/>
              <a:gd name="connsiteY4" fmla="*/ 265258 h 280098"/>
              <a:gd name="connsiteX5" fmla="*/ 176213 w 301264"/>
              <a:gd name="connsiteY5" fmla="*/ 255969 h 280098"/>
              <a:gd name="connsiteX6" fmla="*/ 180009 w 301264"/>
              <a:gd name="connsiteY6" fmla="*/ 251882 h 280098"/>
              <a:gd name="connsiteX7" fmla="*/ 119496 w 301264"/>
              <a:gd name="connsiteY7" fmla="*/ 251882 h 280098"/>
              <a:gd name="connsiteX8" fmla="*/ 123464 w 301264"/>
              <a:gd name="connsiteY8" fmla="*/ 255969 h 280098"/>
              <a:gd name="connsiteX9" fmla="*/ 123464 w 301264"/>
              <a:gd name="connsiteY9" fmla="*/ 265258 h 280098"/>
              <a:gd name="connsiteX10" fmla="*/ 119496 w 301264"/>
              <a:gd name="connsiteY10" fmla="*/ 268974 h 280098"/>
              <a:gd name="connsiteX11" fmla="*/ 115888 w 301264"/>
              <a:gd name="connsiteY11" fmla="*/ 265258 h 280098"/>
              <a:gd name="connsiteX12" fmla="*/ 115888 w 301264"/>
              <a:gd name="connsiteY12" fmla="*/ 255969 h 280098"/>
              <a:gd name="connsiteX13" fmla="*/ 119496 w 301264"/>
              <a:gd name="connsiteY13" fmla="*/ 251882 h 280098"/>
              <a:gd name="connsiteX14" fmla="*/ 166553 w 301264"/>
              <a:gd name="connsiteY14" fmla="*/ 247069 h 280098"/>
              <a:gd name="connsiteX15" fmla="*/ 165109 w 301264"/>
              <a:gd name="connsiteY15" fmla="*/ 248505 h 280098"/>
              <a:gd name="connsiteX16" fmla="*/ 165109 w 301264"/>
              <a:gd name="connsiteY16" fmla="*/ 271123 h 280098"/>
              <a:gd name="connsiteX17" fmla="*/ 166553 w 301264"/>
              <a:gd name="connsiteY17" fmla="*/ 272200 h 280098"/>
              <a:gd name="connsiteX18" fmla="*/ 237340 w 301264"/>
              <a:gd name="connsiteY18" fmla="*/ 272200 h 280098"/>
              <a:gd name="connsiteX19" fmla="*/ 238784 w 301264"/>
              <a:gd name="connsiteY19" fmla="*/ 271123 h 280098"/>
              <a:gd name="connsiteX20" fmla="*/ 238784 w 301264"/>
              <a:gd name="connsiteY20" fmla="*/ 248505 h 280098"/>
              <a:gd name="connsiteX21" fmla="*/ 237340 w 301264"/>
              <a:gd name="connsiteY21" fmla="*/ 247069 h 280098"/>
              <a:gd name="connsiteX22" fmla="*/ 63022 w 301264"/>
              <a:gd name="connsiteY22" fmla="*/ 247069 h 280098"/>
              <a:gd name="connsiteX23" fmla="*/ 61590 w 301264"/>
              <a:gd name="connsiteY23" fmla="*/ 248505 h 280098"/>
              <a:gd name="connsiteX24" fmla="*/ 61590 w 301264"/>
              <a:gd name="connsiteY24" fmla="*/ 271123 h 280098"/>
              <a:gd name="connsiteX25" fmla="*/ 63022 w 301264"/>
              <a:gd name="connsiteY25" fmla="*/ 272200 h 280098"/>
              <a:gd name="connsiteX26" fmla="*/ 133565 w 301264"/>
              <a:gd name="connsiteY26" fmla="*/ 272200 h 280098"/>
              <a:gd name="connsiteX27" fmla="*/ 134639 w 301264"/>
              <a:gd name="connsiteY27" fmla="*/ 271123 h 280098"/>
              <a:gd name="connsiteX28" fmla="*/ 134639 w 301264"/>
              <a:gd name="connsiteY28" fmla="*/ 248505 h 280098"/>
              <a:gd name="connsiteX29" fmla="*/ 133565 w 301264"/>
              <a:gd name="connsiteY29" fmla="*/ 247069 h 280098"/>
              <a:gd name="connsiteX30" fmla="*/ 283206 w 301264"/>
              <a:gd name="connsiteY30" fmla="*/ 84796 h 280098"/>
              <a:gd name="connsiteX31" fmla="*/ 273094 w 301264"/>
              <a:gd name="connsiteY31" fmla="*/ 94490 h 280098"/>
              <a:gd name="connsiteX32" fmla="*/ 270927 w 301264"/>
              <a:gd name="connsiteY32" fmla="*/ 148341 h 280098"/>
              <a:gd name="connsiteX33" fmla="*/ 275261 w 301264"/>
              <a:gd name="connsiteY33" fmla="*/ 151572 h 280098"/>
              <a:gd name="connsiteX34" fmla="*/ 275261 w 301264"/>
              <a:gd name="connsiteY34" fmla="*/ 180652 h 280098"/>
              <a:gd name="connsiteX35" fmla="*/ 243118 w 301264"/>
              <a:gd name="connsiteY35" fmla="*/ 212604 h 280098"/>
              <a:gd name="connsiteX36" fmla="*/ 237340 w 301264"/>
              <a:gd name="connsiteY36" fmla="*/ 212604 h 280098"/>
              <a:gd name="connsiteX37" fmla="*/ 237340 w 301264"/>
              <a:gd name="connsiteY37" fmla="*/ 207219 h 280098"/>
              <a:gd name="connsiteX38" fmla="*/ 269482 w 301264"/>
              <a:gd name="connsiteY38" fmla="*/ 175267 h 280098"/>
              <a:gd name="connsiteX39" fmla="*/ 269482 w 301264"/>
              <a:gd name="connsiteY39" fmla="*/ 156958 h 280098"/>
              <a:gd name="connsiteX40" fmla="*/ 266232 w 301264"/>
              <a:gd name="connsiteY40" fmla="*/ 154804 h 280098"/>
              <a:gd name="connsiteX41" fmla="*/ 264065 w 301264"/>
              <a:gd name="connsiteY41" fmla="*/ 154086 h 280098"/>
              <a:gd name="connsiteX42" fmla="*/ 251425 w 301264"/>
              <a:gd name="connsiteY42" fmla="*/ 156958 h 280098"/>
              <a:gd name="connsiteX43" fmla="*/ 227588 w 301264"/>
              <a:gd name="connsiteY43" fmla="*/ 180652 h 280098"/>
              <a:gd name="connsiteX44" fmla="*/ 216754 w 301264"/>
              <a:gd name="connsiteY44" fmla="*/ 185678 h 280098"/>
              <a:gd name="connsiteX45" fmla="*/ 185694 w 301264"/>
              <a:gd name="connsiteY45" fmla="*/ 198603 h 280098"/>
              <a:gd name="connsiteX46" fmla="*/ 175943 w 301264"/>
              <a:gd name="connsiteY46" fmla="*/ 226247 h 280098"/>
              <a:gd name="connsiteX47" fmla="*/ 175943 w 301264"/>
              <a:gd name="connsiteY47" fmla="*/ 239171 h 280098"/>
              <a:gd name="connsiteX48" fmla="*/ 225422 w 301264"/>
              <a:gd name="connsiteY48" fmla="*/ 239171 h 280098"/>
              <a:gd name="connsiteX49" fmla="*/ 255759 w 301264"/>
              <a:gd name="connsiteY49" fmla="*/ 209373 h 280098"/>
              <a:gd name="connsiteX50" fmla="*/ 281401 w 301264"/>
              <a:gd name="connsiteY50" fmla="*/ 182447 h 280098"/>
              <a:gd name="connsiteX51" fmla="*/ 289707 w 301264"/>
              <a:gd name="connsiteY51" fmla="*/ 174190 h 280098"/>
              <a:gd name="connsiteX52" fmla="*/ 293319 w 301264"/>
              <a:gd name="connsiteY52" fmla="*/ 165574 h 280098"/>
              <a:gd name="connsiteX53" fmla="*/ 293319 w 301264"/>
              <a:gd name="connsiteY53" fmla="*/ 94849 h 280098"/>
              <a:gd name="connsiteX54" fmla="*/ 283206 w 301264"/>
              <a:gd name="connsiteY54" fmla="*/ 84796 h 280098"/>
              <a:gd name="connsiteX55" fmla="*/ 17546 w 301264"/>
              <a:gd name="connsiteY55" fmla="*/ 84796 h 280098"/>
              <a:gd name="connsiteX56" fmla="*/ 7519 w 301264"/>
              <a:gd name="connsiteY56" fmla="*/ 94849 h 280098"/>
              <a:gd name="connsiteX57" fmla="*/ 7519 w 301264"/>
              <a:gd name="connsiteY57" fmla="*/ 165574 h 280098"/>
              <a:gd name="connsiteX58" fmla="*/ 11100 w 301264"/>
              <a:gd name="connsiteY58" fmla="*/ 174190 h 280098"/>
              <a:gd name="connsiteX59" fmla="*/ 19336 w 301264"/>
              <a:gd name="connsiteY59" fmla="*/ 182447 h 280098"/>
              <a:gd name="connsiteX60" fmla="*/ 45118 w 301264"/>
              <a:gd name="connsiteY60" fmla="*/ 209373 h 280098"/>
              <a:gd name="connsiteX61" fmla="*/ 74839 w 301264"/>
              <a:gd name="connsiteY61" fmla="*/ 239171 h 280098"/>
              <a:gd name="connsiteX62" fmla="*/ 123897 w 301264"/>
              <a:gd name="connsiteY62" fmla="*/ 239171 h 280098"/>
              <a:gd name="connsiteX63" fmla="*/ 123897 w 301264"/>
              <a:gd name="connsiteY63" fmla="*/ 226247 h 280098"/>
              <a:gd name="connsiteX64" fmla="*/ 114587 w 301264"/>
              <a:gd name="connsiteY64" fmla="*/ 198603 h 280098"/>
              <a:gd name="connsiteX65" fmla="*/ 83791 w 301264"/>
              <a:gd name="connsiteY65" fmla="*/ 185678 h 280098"/>
              <a:gd name="connsiteX66" fmla="*/ 72691 w 301264"/>
              <a:gd name="connsiteY66" fmla="*/ 180652 h 280098"/>
              <a:gd name="connsiteX67" fmla="*/ 49415 w 301264"/>
              <a:gd name="connsiteY67" fmla="*/ 156958 h 280098"/>
              <a:gd name="connsiteX68" fmla="*/ 36882 w 301264"/>
              <a:gd name="connsiteY68" fmla="*/ 154086 h 280098"/>
              <a:gd name="connsiteX69" fmla="*/ 34376 w 301264"/>
              <a:gd name="connsiteY69" fmla="*/ 154804 h 280098"/>
              <a:gd name="connsiteX70" fmla="*/ 31153 w 301264"/>
              <a:gd name="connsiteY70" fmla="*/ 156958 h 280098"/>
              <a:gd name="connsiteX71" fmla="*/ 31153 w 301264"/>
              <a:gd name="connsiteY71" fmla="*/ 175267 h 280098"/>
              <a:gd name="connsiteX72" fmla="*/ 63022 w 301264"/>
              <a:gd name="connsiteY72" fmla="*/ 207219 h 280098"/>
              <a:gd name="connsiteX73" fmla="*/ 63022 w 301264"/>
              <a:gd name="connsiteY73" fmla="*/ 212604 h 280098"/>
              <a:gd name="connsiteX74" fmla="*/ 57651 w 301264"/>
              <a:gd name="connsiteY74" fmla="*/ 212604 h 280098"/>
              <a:gd name="connsiteX75" fmla="*/ 25782 w 301264"/>
              <a:gd name="connsiteY75" fmla="*/ 180652 h 280098"/>
              <a:gd name="connsiteX76" fmla="*/ 25782 w 301264"/>
              <a:gd name="connsiteY76" fmla="*/ 151572 h 280098"/>
              <a:gd name="connsiteX77" fmla="*/ 30079 w 301264"/>
              <a:gd name="connsiteY77" fmla="*/ 148341 h 280098"/>
              <a:gd name="connsiteX78" fmla="*/ 27572 w 301264"/>
              <a:gd name="connsiteY78" fmla="*/ 94490 h 280098"/>
              <a:gd name="connsiteX79" fmla="*/ 17546 w 301264"/>
              <a:gd name="connsiteY79" fmla="*/ 84796 h 280098"/>
              <a:gd name="connsiteX80" fmla="*/ 283206 w 301264"/>
              <a:gd name="connsiteY80" fmla="*/ 77257 h 280098"/>
              <a:gd name="connsiteX81" fmla="*/ 301264 w 301264"/>
              <a:gd name="connsiteY81" fmla="*/ 94849 h 280098"/>
              <a:gd name="connsiteX82" fmla="*/ 301264 w 301264"/>
              <a:gd name="connsiteY82" fmla="*/ 165574 h 280098"/>
              <a:gd name="connsiteX83" fmla="*/ 295486 w 301264"/>
              <a:gd name="connsiteY83" fmla="*/ 179575 h 280098"/>
              <a:gd name="connsiteX84" fmla="*/ 287179 w 301264"/>
              <a:gd name="connsiteY84" fmla="*/ 187833 h 280098"/>
              <a:gd name="connsiteX85" fmla="*/ 261176 w 301264"/>
              <a:gd name="connsiteY85" fmla="*/ 214758 h 280098"/>
              <a:gd name="connsiteX86" fmla="*/ 236617 w 301264"/>
              <a:gd name="connsiteY86" fmla="*/ 239171 h 280098"/>
              <a:gd name="connsiteX87" fmla="*/ 237340 w 301264"/>
              <a:gd name="connsiteY87" fmla="*/ 239171 h 280098"/>
              <a:gd name="connsiteX88" fmla="*/ 246730 w 301264"/>
              <a:gd name="connsiteY88" fmla="*/ 248505 h 280098"/>
              <a:gd name="connsiteX89" fmla="*/ 246730 w 301264"/>
              <a:gd name="connsiteY89" fmla="*/ 271123 h 280098"/>
              <a:gd name="connsiteX90" fmla="*/ 237340 w 301264"/>
              <a:gd name="connsiteY90" fmla="*/ 280098 h 280098"/>
              <a:gd name="connsiteX91" fmla="*/ 166553 w 301264"/>
              <a:gd name="connsiteY91" fmla="*/ 280098 h 280098"/>
              <a:gd name="connsiteX92" fmla="*/ 157163 w 301264"/>
              <a:gd name="connsiteY92" fmla="*/ 271123 h 280098"/>
              <a:gd name="connsiteX93" fmla="*/ 157163 w 301264"/>
              <a:gd name="connsiteY93" fmla="*/ 248505 h 280098"/>
              <a:gd name="connsiteX94" fmla="*/ 166553 w 301264"/>
              <a:gd name="connsiteY94" fmla="*/ 239171 h 280098"/>
              <a:gd name="connsiteX95" fmla="*/ 167998 w 301264"/>
              <a:gd name="connsiteY95" fmla="*/ 239171 h 280098"/>
              <a:gd name="connsiteX96" fmla="*/ 167998 w 301264"/>
              <a:gd name="connsiteY96" fmla="*/ 226247 h 280098"/>
              <a:gd name="connsiteX97" fmla="*/ 179555 w 301264"/>
              <a:gd name="connsiteY97" fmla="*/ 193577 h 280098"/>
              <a:gd name="connsiteX98" fmla="*/ 218560 w 301264"/>
              <a:gd name="connsiteY98" fmla="*/ 178139 h 280098"/>
              <a:gd name="connsiteX99" fmla="*/ 222171 w 301264"/>
              <a:gd name="connsiteY99" fmla="*/ 175267 h 280098"/>
              <a:gd name="connsiteX100" fmla="*/ 222171 w 301264"/>
              <a:gd name="connsiteY100" fmla="*/ 174908 h 280098"/>
              <a:gd name="connsiteX101" fmla="*/ 246007 w 301264"/>
              <a:gd name="connsiteY101" fmla="*/ 151572 h 280098"/>
              <a:gd name="connsiteX102" fmla="*/ 262982 w 301264"/>
              <a:gd name="connsiteY102" fmla="*/ 145469 h 280098"/>
              <a:gd name="connsiteX103" fmla="*/ 265510 w 301264"/>
              <a:gd name="connsiteY103" fmla="*/ 94131 h 280098"/>
              <a:gd name="connsiteX104" fmla="*/ 283206 w 301264"/>
              <a:gd name="connsiteY104" fmla="*/ 77257 h 280098"/>
              <a:gd name="connsiteX105" fmla="*/ 17546 w 301264"/>
              <a:gd name="connsiteY105" fmla="*/ 77257 h 280098"/>
              <a:gd name="connsiteX106" fmla="*/ 35450 w 301264"/>
              <a:gd name="connsiteY106" fmla="*/ 94131 h 280098"/>
              <a:gd name="connsiteX107" fmla="*/ 37598 w 301264"/>
              <a:gd name="connsiteY107" fmla="*/ 145469 h 280098"/>
              <a:gd name="connsiteX108" fmla="*/ 54786 w 301264"/>
              <a:gd name="connsiteY108" fmla="*/ 151572 h 280098"/>
              <a:gd name="connsiteX109" fmla="*/ 78420 w 301264"/>
              <a:gd name="connsiteY109" fmla="*/ 175267 h 280098"/>
              <a:gd name="connsiteX110" fmla="*/ 81643 w 301264"/>
              <a:gd name="connsiteY110" fmla="*/ 178139 h 280098"/>
              <a:gd name="connsiteX111" fmla="*/ 120674 w 301264"/>
              <a:gd name="connsiteY111" fmla="*/ 193577 h 280098"/>
              <a:gd name="connsiteX112" fmla="*/ 131775 w 301264"/>
              <a:gd name="connsiteY112" fmla="*/ 226247 h 280098"/>
              <a:gd name="connsiteX113" fmla="*/ 131775 w 301264"/>
              <a:gd name="connsiteY113" fmla="*/ 239171 h 280098"/>
              <a:gd name="connsiteX114" fmla="*/ 133565 w 301264"/>
              <a:gd name="connsiteY114" fmla="*/ 239171 h 280098"/>
              <a:gd name="connsiteX115" fmla="*/ 142517 w 301264"/>
              <a:gd name="connsiteY115" fmla="*/ 248505 h 280098"/>
              <a:gd name="connsiteX116" fmla="*/ 142517 w 301264"/>
              <a:gd name="connsiteY116" fmla="*/ 271123 h 280098"/>
              <a:gd name="connsiteX117" fmla="*/ 133565 w 301264"/>
              <a:gd name="connsiteY117" fmla="*/ 280098 h 280098"/>
              <a:gd name="connsiteX118" fmla="*/ 63022 w 301264"/>
              <a:gd name="connsiteY118" fmla="*/ 280098 h 280098"/>
              <a:gd name="connsiteX119" fmla="*/ 54070 w 301264"/>
              <a:gd name="connsiteY119" fmla="*/ 271123 h 280098"/>
              <a:gd name="connsiteX120" fmla="*/ 54070 w 301264"/>
              <a:gd name="connsiteY120" fmla="*/ 248505 h 280098"/>
              <a:gd name="connsiteX121" fmla="*/ 63022 w 301264"/>
              <a:gd name="connsiteY121" fmla="*/ 239171 h 280098"/>
              <a:gd name="connsiteX122" fmla="*/ 64097 w 301264"/>
              <a:gd name="connsiteY122" fmla="*/ 239171 h 280098"/>
              <a:gd name="connsiteX123" fmla="*/ 39389 w 301264"/>
              <a:gd name="connsiteY123" fmla="*/ 214758 h 280098"/>
              <a:gd name="connsiteX124" fmla="*/ 13965 w 301264"/>
              <a:gd name="connsiteY124" fmla="*/ 187833 h 280098"/>
              <a:gd name="connsiteX125" fmla="*/ 5729 w 301264"/>
              <a:gd name="connsiteY125" fmla="*/ 179575 h 280098"/>
              <a:gd name="connsiteX126" fmla="*/ 0 w 301264"/>
              <a:gd name="connsiteY126" fmla="*/ 165574 h 280098"/>
              <a:gd name="connsiteX127" fmla="*/ 0 w 301264"/>
              <a:gd name="connsiteY127" fmla="*/ 94849 h 280098"/>
              <a:gd name="connsiteX128" fmla="*/ 17546 w 301264"/>
              <a:gd name="connsiteY128" fmla="*/ 77257 h 280098"/>
              <a:gd name="connsiteX129" fmla="*/ 177349 w 301264"/>
              <a:gd name="connsiteY129" fmla="*/ 9866 h 280098"/>
              <a:gd name="connsiteX130" fmla="*/ 148828 w 301264"/>
              <a:gd name="connsiteY130" fmla="*/ 36392 h 280098"/>
              <a:gd name="connsiteX131" fmla="*/ 107308 w 301264"/>
              <a:gd name="connsiteY131" fmla="*/ 91955 h 280098"/>
              <a:gd name="connsiteX132" fmla="*/ 107308 w 301264"/>
              <a:gd name="connsiteY132" fmla="*/ 92672 h 280098"/>
              <a:gd name="connsiteX133" fmla="*/ 116334 w 301264"/>
              <a:gd name="connsiteY133" fmla="*/ 123142 h 280098"/>
              <a:gd name="connsiteX134" fmla="*/ 135108 w 301264"/>
              <a:gd name="connsiteY134" fmla="*/ 136763 h 280098"/>
              <a:gd name="connsiteX135" fmla="*/ 159659 w 301264"/>
              <a:gd name="connsiteY135" fmla="*/ 50731 h 280098"/>
              <a:gd name="connsiteX136" fmla="*/ 165074 w 301264"/>
              <a:gd name="connsiteY136" fmla="*/ 50014 h 280098"/>
              <a:gd name="connsiteX137" fmla="*/ 166157 w 301264"/>
              <a:gd name="connsiteY137" fmla="*/ 55033 h 280098"/>
              <a:gd name="connsiteX138" fmla="*/ 143412 w 301264"/>
              <a:gd name="connsiteY138" fmla="*/ 138556 h 280098"/>
              <a:gd name="connsiteX139" fmla="*/ 144134 w 301264"/>
              <a:gd name="connsiteY139" fmla="*/ 138914 h 280098"/>
              <a:gd name="connsiteX140" fmla="*/ 175183 w 301264"/>
              <a:gd name="connsiteY140" fmla="*/ 130311 h 280098"/>
              <a:gd name="connsiteX141" fmla="*/ 191069 w 301264"/>
              <a:gd name="connsiteY141" fmla="*/ 102350 h 280098"/>
              <a:gd name="connsiteX142" fmla="*/ 177349 w 301264"/>
              <a:gd name="connsiteY142" fmla="*/ 9866 h 280098"/>
              <a:gd name="connsiteX143" fmla="*/ 178794 w 301264"/>
              <a:gd name="connsiteY143" fmla="*/ 187 h 280098"/>
              <a:gd name="connsiteX144" fmla="*/ 183487 w 301264"/>
              <a:gd name="connsiteY144" fmla="*/ 4130 h 280098"/>
              <a:gd name="connsiteX145" fmla="*/ 199012 w 301264"/>
              <a:gd name="connsiteY145" fmla="*/ 103426 h 280098"/>
              <a:gd name="connsiteX146" fmla="*/ 149550 w 301264"/>
              <a:gd name="connsiteY146" fmla="*/ 146800 h 280098"/>
              <a:gd name="connsiteX147" fmla="*/ 144856 w 301264"/>
              <a:gd name="connsiteY147" fmla="*/ 146800 h 280098"/>
              <a:gd name="connsiteX148" fmla="*/ 155687 w 301264"/>
              <a:gd name="connsiteY148" fmla="*/ 170459 h 280098"/>
              <a:gd name="connsiteX149" fmla="*/ 155326 w 301264"/>
              <a:gd name="connsiteY149" fmla="*/ 176195 h 280098"/>
              <a:gd name="connsiteX150" fmla="*/ 152799 w 301264"/>
              <a:gd name="connsiteY150" fmla="*/ 176912 h 280098"/>
              <a:gd name="connsiteX151" fmla="*/ 149911 w 301264"/>
              <a:gd name="connsiteY151" fmla="*/ 175836 h 280098"/>
              <a:gd name="connsiteX152" fmla="*/ 136552 w 301264"/>
              <a:gd name="connsiteY152" fmla="*/ 145367 h 280098"/>
              <a:gd name="connsiteX153" fmla="*/ 99727 w 301264"/>
              <a:gd name="connsiteY153" fmla="*/ 91596 h 280098"/>
              <a:gd name="connsiteX154" fmla="*/ 144134 w 301264"/>
              <a:gd name="connsiteY154" fmla="*/ 29940 h 280098"/>
              <a:gd name="connsiteX155" fmla="*/ 172656 w 301264"/>
              <a:gd name="connsiteY155" fmla="*/ 3055 h 280098"/>
              <a:gd name="connsiteX156" fmla="*/ 178794 w 301264"/>
              <a:gd name="connsiteY156" fmla="*/ 187 h 28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301264" h="280098">
                <a:moveTo>
                  <a:pt x="180009" y="251882"/>
                </a:moveTo>
                <a:cubicBezTo>
                  <a:pt x="182080" y="251882"/>
                  <a:pt x="183805" y="253740"/>
                  <a:pt x="183805" y="255969"/>
                </a:cubicBezTo>
                <a:lnTo>
                  <a:pt x="183805" y="265258"/>
                </a:lnTo>
                <a:cubicBezTo>
                  <a:pt x="183805" y="267487"/>
                  <a:pt x="182080" y="268974"/>
                  <a:pt x="180009" y="268974"/>
                </a:cubicBezTo>
                <a:cubicBezTo>
                  <a:pt x="177939" y="268974"/>
                  <a:pt x="176213" y="267487"/>
                  <a:pt x="176213" y="265258"/>
                </a:cubicBezTo>
                <a:lnTo>
                  <a:pt x="176213" y="255969"/>
                </a:lnTo>
                <a:cubicBezTo>
                  <a:pt x="176213" y="253740"/>
                  <a:pt x="177939" y="251882"/>
                  <a:pt x="180009" y="251882"/>
                </a:cubicBezTo>
                <a:close/>
                <a:moveTo>
                  <a:pt x="119496" y="251882"/>
                </a:moveTo>
                <a:cubicBezTo>
                  <a:pt x="122021" y="251882"/>
                  <a:pt x="123464" y="253740"/>
                  <a:pt x="123464" y="255969"/>
                </a:cubicBezTo>
                <a:lnTo>
                  <a:pt x="123464" y="265258"/>
                </a:lnTo>
                <a:cubicBezTo>
                  <a:pt x="123464" y="267487"/>
                  <a:pt x="122021" y="268974"/>
                  <a:pt x="119496" y="268974"/>
                </a:cubicBezTo>
                <a:cubicBezTo>
                  <a:pt x="117331" y="268974"/>
                  <a:pt x="115888" y="267487"/>
                  <a:pt x="115888" y="265258"/>
                </a:cubicBezTo>
                <a:lnTo>
                  <a:pt x="115888" y="255969"/>
                </a:lnTo>
                <a:cubicBezTo>
                  <a:pt x="115888" y="253740"/>
                  <a:pt x="117331" y="251882"/>
                  <a:pt x="119496" y="251882"/>
                </a:cubicBezTo>
                <a:close/>
                <a:moveTo>
                  <a:pt x="166553" y="247069"/>
                </a:moveTo>
                <a:cubicBezTo>
                  <a:pt x="165470" y="247069"/>
                  <a:pt x="165109" y="247787"/>
                  <a:pt x="165109" y="248505"/>
                </a:cubicBezTo>
                <a:lnTo>
                  <a:pt x="165109" y="271123"/>
                </a:lnTo>
                <a:cubicBezTo>
                  <a:pt x="165109" y="271841"/>
                  <a:pt x="165470" y="272200"/>
                  <a:pt x="166553" y="272200"/>
                </a:cubicBezTo>
                <a:lnTo>
                  <a:pt x="237340" y="272200"/>
                </a:lnTo>
                <a:cubicBezTo>
                  <a:pt x="238423" y="272200"/>
                  <a:pt x="238784" y="271841"/>
                  <a:pt x="238784" y="271123"/>
                </a:cubicBezTo>
                <a:lnTo>
                  <a:pt x="238784" y="248505"/>
                </a:lnTo>
                <a:cubicBezTo>
                  <a:pt x="238784" y="247787"/>
                  <a:pt x="238423" y="247069"/>
                  <a:pt x="237340" y="247069"/>
                </a:cubicBezTo>
                <a:close/>
                <a:moveTo>
                  <a:pt x="63022" y="247069"/>
                </a:moveTo>
                <a:cubicBezTo>
                  <a:pt x="62306" y="247069"/>
                  <a:pt x="61590" y="247787"/>
                  <a:pt x="61590" y="248505"/>
                </a:cubicBezTo>
                <a:lnTo>
                  <a:pt x="61590" y="271123"/>
                </a:lnTo>
                <a:cubicBezTo>
                  <a:pt x="61590" y="271841"/>
                  <a:pt x="62306" y="272200"/>
                  <a:pt x="63022" y="272200"/>
                </a:cubicBezTo>
                <a:lnTo>
                  <a:pt x="133565" y="272200"/>
                </a:lnTo>
                <a:cubicBezTo>
                  <a:pt x="134281" y="272200"/>
                  <a:pt x="134639" y="271841"/>
                  <a:pt x="134639" y="271123"/>
                </a:cubicBezTo>
                <a:lnTo>
                  <a:pt x="134639" y="248505"/>
                </a:lnTo>
                <a:cubicBezTo>
                  <a:pt x="134639" y="247787"/>
                  <a:pt x="134281" y="247069"/>
                  <a:pt x="133565" y="247069"/>
                </a:cubicBezTo>
                <a:close/>
                <a:moveTo>
                  <a:pt x="283206" y="84796"/>
                </a:moveTo>
                <a:cubicBezTo>
                  <a:pt x="277789" y="84796"/>
                  <a:pt x="273455" y="89104"/>
                  <a:pt x="273094" y="94490"/>
                </a:cubicBezTo>
                <a:lnTo>
                  <a:pt x="270927" y="148341"/>
                </a:lnTo>
                <a:cubicBezTo>
                  <a:pt x="272372" y="149059"/>
                  <a:pt x="273816" y="150136"/>
                  <a:pt x="275261" y="151572"/>
                </a:cubicBezTo>
                <a:cubicBezTo>
                  <a:pt x="283206" y="159830"/>
                  <a:pt x="283206" y="172754"/>
                  <a:pt x="275261" y="180652"/>
                </a:cubicBezTo>
                <a:lnTo>
                  <a:pt x="243118" y="212604"/>
                </a:lnTo>
                <a:cubicBezTo>
                  <a:pt x="241312" y="214399"/>
                  <a:pt x="238784" y="214399"/>
                  <a:pt x="237340" y="212604"/>
                </a:cubicBezTo>
                <a:cubicBezTo>
                  <a:pt x="235534" y="211168"/>
                  <a:pt x="235534" y="209014"/>
                  <a:pt x="237340" y="207219"/>
                </a:cubicBezTo>
                <a:lnTo>
                  <a:pt x="269482" y="175267"/>
                </a:lnTo>
                <a:cubicBezTo>
                  <a:pt x="274539" y="170241"/>
                  <a:pt x="274539" y="161984"/>
                  <a:pt x="269482" y="156958"/>
                </a:cubicBezTo>
                <a:cubicBezTo>
                  <a:pt x="268760" y="156240"/>
                  <a:pt x="267316" y="155522"/>
                  <a:pt x="266232" y="154804"/>
                </a:cubicBezTo>
                <a:cubicBezTo>
                  <a:pt x="265510" y="154804"/>
                  <a:pt x="264787" y="154445"/>
                  <a:pt x="264065" y="154086"/>
                </a:cubicBezTo>
                <a:cubicBezTo>
                  <a:pt x="259731" y="152649"/>
                  <a:pt x="255036" y="153727"/>
                  <a:pt x="251425" y="156958"/>
                </a:cubicBezTo>
                <a:lnTo>
                  <a:pt x="227588" y="180652"/>
                </a:lnTo>
                <a:cubicBezTo>
                  <a:pt x="224338" y="183883"/>
                  <a:pt x="220365" y="187474"/>
                  <a:pt x="216754" y="185678"/>
                </a:cubicBezTo>
                <a:cubicBezTo>
                  <a:pt x="214226" y="184601"/>
                  <a:pt x="197974" y="183883"/>
                  <a:pt x="185694" y="198603"/>
                </a:cubicBezTo>
                <a:cubicBezTo>
                  <a:pt x="175943" y="210091"/>
                  <a:pt x="175943" y="217989"/>
                  <a:pt x="175943" y="226247"/>
                </a:cubicBezTo>
                <a:lnTo>
                  <a:pt x="175943" y="239171"/>
                </a:lnTo>
                <a:lnTo>
                  <a:pt x="225422" y="239171"/>
                </a:lnTo>
                <a:lnTo>
                  <a:pt x="255759" y="209373"/>
                </a:lnTo>
                <a:lnTo>
                  <a:pt x="281401" y="182447"/>
                </a:lnTo>
                <a:lnTo>
                  <a:pt x="289707" y="174190"/>
                </a:lnTo>
                <a:cubicBezTo>
                  <a:pt x="292235" y="171677"/>
                  <a:pt x="293319" y="168805"/>
                  <a:pt x="293319" y="165574"/>
                </a:cubicBezTo>
                <a:lnTo>
                  <a:pt x="293319" y="94849"/>
                </a:lnTo>
                <a:cubicBezTo>
                  <a:pt x="293319" y="89463"/>
                  <a:pt x="288985" y="84796"/>
                  <a:pt x="283206" y="84796"/>
                </a:cubicBezTo>
                <a:close/>
                <a:moveTo>
                  <a:pt x="17546" y="84796"/>
                </a:moveTo>
                <a:cubicBezTo>
                  <a:pt x="12175" y="84796"/>
                  <a:pt x="7519" y="89463"/>
                  <a:pt x="7519" y="94849"/>
                </a:cubicBezTo>
                <a:lnTo>
                  <a:pt x="7519" y="165574"/>
                </a:lnTo>
                <a:cubicBezTo>
                  <a:pt x="7519" y="168805"/>
                  <a:pt x="8952" y="171677"/>
                  <a:pt x="11100" y="174190"/>
                </a:cubicBezTo>
                <a:lnTo>
                  <a:pt x="19336" y="182447"/>
                </a:lnTo>
                <a:lnTo>
                  <a:pt x="45118" y="209373"/>
                </a:lnTo>
                <a:lnTo>
                  <a:pt x="74839" y="239171"/>
                </a:lnTo>
                <a:lnTo>
                  <a:pt x="123897" y="239171"/>
                </a:lnTo>
                <a:lnTo>
                  <a:pt x="123897" y="226247"/>
                </a:lnTo>
                <a:cubicBezTo>
                  <a:pt x="123897" y="217989"/>
                  <a:pt x="123897" y="210091"/>
                  <a:pt x="114587" y="198603"/>
                </a:cubicBezTo>
                <a:cubicBezTo>
                  <a:pt x="102412" y="183883"/>
                  <a:pt x="86298" y="184601"/>
                  <a:pt x="83791" y="185678"/>
                </a:cubicBezTo>
                <a:cubicBezTo>
                  <a:pt x="80210" y="187474"/>
                  <a:pt x="76271" y="183883"/>
                  <a:pt x="72691" y="180652"/>
                </a:cubicBezTo>
                <a:lnTo>
                  <a:pt x="49415" y="156958"/>
                </a:lnTo>
                <a:cubicBezTo>
                  <a:pt x="45834" y="153727"/>
                  <a:pt x="41179" y="152649"/>
                  <a:pt x="36882" y="154086"/>
                </a:cubicBezTo>
                <a:cubicBezTo>
                  <a:pt x="36166" y="154445"/>
                  <a:pt x="35092" y="154804"/>
                  <a:pt x="34376" y="154804"/>
                </a:cubicBezTo>
                <a:cubicBezTo>
                  <a:pt x="33301" y="155522"/>
                  <a:pt x="32227" y="156240"/>
                  <a:pt x="31153" y="156958"/>
                </a:cubicBezTo>
                <a:cubicBezTo>
                  <a:pt x="26140" y="161984"/>
                  <a:pt x="26140" y="170241"/>
                  <a:pt x="31153" y="175267"/>
                </a:cubicBezTo>
                <a:lnTo>
                  <a:pt x="63022" y="207219"/>
                </a:lnTo>
                <a:cubicBezTo>
                  <a:pt x="64813" y="209014"/>
                  <a:pt x="64813" y="211168"/>
                  <a:pt x="63022" y="212604"/>
                </a:cubicBezTo>
                <a:cubicBezTo>
                  <a:pt x="61590" y="214399"/>
                  <a:pt x="59441" y="214399"/>
                  <a:pt x="57651" y="212604"/>
                </a:cubicBezTo>
                <a:lnTo>
                  <a:pt x="25782" y="180652"/>
                </a:lnTo>
                <a:cubicBezTo>
                  <a:pt x="17546" y="172754"/>
                  <a:pt x="17546" y="159830"/>
                  <a:pt x="25782" y="151572"/>
                </a:cubicBezTo>
                <a:cubicBezTo>
                  <a:pt x="27214" y="150136"/>
                  <a:pt x="28646" y="149059"/>
                  <a:pt x="30079" y="148341"/>
                </a:cubicBezTo>
                <a:lnTo>
                  <a:pt x="27572" y="94490"/>
                </a:lnTo>
                <a:cubicBezTo>
                  <a:pt x="27214" y="89104"/>
                  <a:pt x="22917" y="84796"/>
                  <a:pt x="17546" y="84796"/>
                </a:cubicBezTo>
                <a:close/>
                <a:moveTo>
                  <a:pt x="283206" y="77257"/>
                </a:moveTo>
                <a:cubicBezTo>
                  <a:pt x="293319" y="77257"/>
                  <a:pt x="301264" y="85155"/>
                  <a:pt x="301264" y="94849"/>
                </a:cubicBezTo>
                <a:lnTo>
                  <a:pt x="301264" y="165574"/>
                </a:lnTo>
                <a:cubicBezTo>
                  <a:pt x="301264" y="170959"/>
                  <a:pt x="299097" y="175985"/>
                  <a:pt x="295486" y="179575"/>
                </a:cubicBezTo>
                <a:lnTo>
                  <a:pt x="287179" y="187833"/>
                </a:lnTo>
                <a:lnTo>
                  <a:pt x="261176" y="214758"/>
                </a:lnTo>
                <a:lnTo>
                  <a:pt x="236617" y="239171"/>
                </a:lnTo>
                <a:lnTo>
                  <a:pt x="237340" y="239171"/>
                </a:lnTo>
                <a:cubicBezTo>
                  <a:pt x="242396" y="239171"/>
                  <a:pt x="246730" y="243479"/>
                  <a:pt x="246730" y="248505"/>
                </a:cubicBezTo>
                <a:lnTo>
                  <a:pt x="246730" y="271123"/>
                </a:lnTo>
                <a:cubicBezTo>
                  <a:pt x="246730" y="276149"/>
                  <a:pt x="242396" y="280098"/>
                  <a:pt x="237340" y="280098"/>
                </a:cubicBezTo>
                <a:lnTo>
                  <a:pt x="166553" y="280098"/>
                </a:lnTo>
                <a:cubicBezTo>
                  <a:pt x="161497" y="280098"/>
                  <a:pt x="157163" y="276149"/>
                  <a:pt x="157163" y="271123"/>
                </a:cubicBezTo>
                <a:lnTo>
                  <a:pt x="157163" y="248505"/>
                </a:lnTo>
                <a:cubicBezTo>
                  <a:pt x="157163" y="243479"/>
                  <a:pt x="161497" y="239171"/>
                  <a:pt x="166553" y="239171"/>
                </a:cubicBezTo>
                <a:lnTo>
                  <a:pt x="167998" y="239171"/>
                </a:lnTo>
                <a:lnTo>
                  <a:pt x="167998" y="226247"/>
                </a:lnTo>
                <a:cubicBezTo>
                  <a:pt x="167998" y="217271"/>
                  <a:pt x="167998" y="207219"/>
                  <a:pt x="179555" y="193577"/>
                </a:cubicBezTo>
                <a:cubicBezTo>
                  <a:pt x="192918" y="177062"/>
                  <a:pt x="211336" y="175985"/>
                  <a:pt x="218560" y="178139"/>
                </a:cubicBezTo>
                <a:cubicBezTo>
                  <a:pt x="219282" y="177780"/>
                  <a:pt x="220365" y="177062"/>
                  <a:pt x="222171" y="175267"/>
                </a:cubicBezTo>
                <a:lnTo>
                  <a:pt x="222171" y="174908"/>
                </a:lnTo>
                <a:lnTo>
                  <a:pt x="246007" y="151572"/>
                </a:lnTo>
                <a:cubicBezTo>
                  <a:pt x="250341" y="146905"/>
                  <a:pt x="256842" y="145110"/>
                  <a:pt x="262982" y="145469"/>
                </a:cubicBezTo>
                <a:lnTo>
                  <a:pt x="265510" y="94131"/>
                </a:lnTo>
                <a:cubicBezTo>
                  <a:pt x="265871" y="84437"/>
                  <a:pt x="273816" y="77257"/>
                  <a:pt x="283206" y="77257"/>
                </a:cubicBezTo>
                <a:close/>
                <a:moveTo>
                  <a:pt x="17546" y="77257"/>
                </a:moveTo>
                <a:cubicBezTo>
                  <a:pt x="27214" y="77257"/>
                  <a:pt x="35092" y="84437"/>
                  <a:pt x="35450" y="94131"/>
                </a:cubicBezTo>
                <a:lnTo>
                  <a:pt x="37598" y="145469"/>
                </a:lnTo>
                <a:cubicBezTo>
                  <a:pt x="44044" y="145110"/>
                  <a:pt x="50131" y="146905"/>
                  <a:pt x="54786" y="151572"/>
                </a:cubicBezTo>
                <a:lnTo>
                  <a:pt x="78420" y="175267"/>
                </a:lnTo>
                <a:cubicBezTo>
                  <a:pt x="80210" y="177062"/>
                  <a:pt x="80926" y="177780"/>
                  <a:pt x="81643" y="178139"/>
                </a:cubicBezTo>
                <a:cubicBezTo>
                  <a:pt x="88804" y="175985"/>
                  <a:pt x="107067" y="177062"/>
                  <a:pt x="120674" y="193577"/>
                </a:cubicBezTo>
                <a:cubicBezTo>
                  <a:pt x="131775" y="207219"/>
                  <a:pt x="131775" y="217271"/>
                  <a:pt x="131775" y="226247"/>
                </a:cubicBezTo>
                <a:lnTo>
                  <a:pt x="131775" y="239171"/>
                </a:lnTo>
                <a:lnTo>
                  <a:pt x="133565" y="239171"/>
                </a:lnTo>
                <a:cubicBezTo>
                  <a:pt x="138578" y="239171"/>
                  <a:pt x="142517" y="243479"/>
                  <a:pt x="142517" y="248505"/>
                </a:cubicBezTo>
                <a:lnTo>
                  <a:pt x="142517" y="271123"/>
                </a:lnTo>
                <a:cubicBezTo>
                  <a:pt x="142517" y="276149"/>
                  <a:pt x="138578" y="280098"/>
                  <a:pt x="133565" y="280098"/>
                </a:cubicBezTo>
                <a:lnTo>
                  <a:pt x="63022" y="280098"/>
                </a:lnTo>
                <a:cubicBezTo>
                  <a:pt x="58009" y="280098"/>
                  <a:pt x="54070" y="276149"/>
                  <a:pt x="54070" y="271123"/>
                </a:cubicBezTo>
                <a:lnTo>
                  <a:pt x="54070" y="248505"/>
                </a:lnTo>
                <a:cubicBezTo>
                  <a:pt x="54070" y="243479"/>
                  <a:pt x="58009" y="239171"/>
                  <a:pt x="63022" y="239171"/>
                </a:cubicBezTo>
                <a:lnTo>
                  <a:pt x="64097" y="239171"/>
                </a:lnTo>
                <a:lnTo>
                  <a:pt x="39389" y="214758"/>
                </a:lnTo>
                <a:lnTo>
                  <a:pt x="13965" y="187833"/>
                </a:lnTo>
                <a:lnTo>
                  <a:pt x="5729" y="179575"/>
                </a:lnTo>
                <a:cubicBezTo>
                  <a:pt x="1790" y="175985"/>
                  <a:pt x="0" y="170959"/>
                  <a:pt x="0" y="165574"/>
                </a:cubicBezTo>
                <a:lnTo>
                  <a:pt x="0" y="94849"/>
                </a:lnTo>
                <a:cubicBezTo>
                  <a:pt x="0" y="85155"/>
                  <a:pt x="7878" y="77257"/>
                  <a:pt x="17546" y="77257"/>
                </a:cubicBezTo>
                <a:close/>
                <a:moveTo>
                  <a:pt x="177349" y="9866"/>
                </a:moveTo>
                <a:cubicBezTo>
                  <a:pt x="170490" y="19544"/>
                  <a:pt x="161464" y="28148"/>
                  <a:pt x="148828" y="36392"/>
                </a:cubicBezTo>
                <a:cubicBezTo>
                  <a:pt x="107669" y="63277"/>
                  <a:pt x="107308" y="91596"/>
                  <a:pt x="107308" y="91955"/>
                </a:cubicBezTo>
                <a:lnTo>
                  <a:pt x="107308" y="92672"/>
                </a:lnTo>
                <a:cubicBezTo>
                  <a:pt x="106225" y="103426"/>
                  <a:pt x="109114" y="114538"/>
                  <a:pt x="116334" y="123142"/>
                </a:cubicBezTo>
                <a:cubicBezTo>
                  <a:pt x="121028" y="129594"/>
                  <a:pt x="127526" y="134254"/>
                  <a:pt x="135108" y="136763"/>
                </a:cubicBezTo>
                <a:cubicBezTo>
                  <a:pt x="132581" y="115614"/>
                  <a:pt x="136552" y="86578"/>
                  <a:pt x="159659" y="50731"/>
                </a:cubicBezTo>
                <a:cubicBezTo>
                  <a:pt x="160742" y="49297"/>
                  <a:pt x="163269" y="48580"/>
                  <a:pt x="165074" y="50014"/>
                </a:cubicBezTo>
                <a:cubicBezTo>
                  <a:pt x="166879" y="50731"/>
                  <a:pt x="167601" y="53240"/>
                  <a:pt x="166157" y="55033"/>
                </a:cubicBezTo>
                <a:cubicBezTo>
                  <a:pt x="143412" y="90521"/>
                  <a:pt x="140163" y="118840"/>
                  <a:pt x="143412" y="138556"/>
                </a:cubicBezTo>
                <a:cubicBezTo>
                  <a:pt x="143773" y="138914"/>
                  <a:pt x="143773" y="138914"/>
                  <a:pt x="144134" y="138914"/>
                </a:cubicBezTo>
                <a:cubicBezTo>
                  <a:pt x="155326" y="140348"/>
                  <a:pt x="166518" y="137122"/>
                  <a:pt x="175183" y="130311"/>
                </a:cubicBezTo>
                <a:cubicBezTo>
                  <a:pt x="183848" y="123142"/>
                  <a:pt x="189625" y="113463"/>
                  <a:pt x="191069" y="102350"/>
                </a:cubicBezTo>
                <a:cubicBezTo>
                  <a:pt x="196123" y="72239"/>
                  <a:pt x="183848" y="29940"/>
                  <a:pt x="177349" y="9866"/>
                </a:cubicBezTo>
                <a:close/>
                <a:moveTo>
                  <a:pt x="178794" y="187"/>
                </a:moveTo>
                <a:cubicBezTo>
                  <a:pt x="180960" y="187"/>
                  <a:pt x="183126" y="1979"/>
                  <a:pt x="183487" y="4130"/>
                </a:cubicBezTo>
                <a:cubicBezTo>
                  <a:pt x="189986" y="22771"/>
                  <a:pt x="204427" y="69730"/>
                  <a:pt x="199012" y="103426"/>
                </a:cubicBezTo>
                <a:cubicBezTo>
                  <a:pt x="195762" y="128519"/>
                  <a:pt x="174100" y="146800"/>
                  <a:pt x="149550" y="146800"/>
                </a:cubicBezTo>
                <a:cubicBezTo>
                  <a:pt x="147744" y="146800"/>
                  <a:pt x="146300" y="146800"/>
                  <a:pt x="144856" y="146800"/>
                </a:cubicBezTo>
                <a:cubicBezTo>
                  <a:pt x="148828" y="161498"/>
                  <a:pt x="155326" y="169742"/>
                  <a:pt x="155687" y="170459"/>
                </a:cubicBezTo>
                <a:cubicBezTo>
                  <a:pt x="157492" y="172252"/>
                  <a:pt x="157131" y="174761"/>
                  <a:pt x="155326" y="176195"/>
                </a:cubicBezTo>
                <a:cubicBezTo>
                  <a:pt x="154604" y="176912"/>
                  <a:pt x="153882" y="176912"/>
                  <a:pt x="152799" y="176912"/>
                </a:cubicBezTo>
                <a:cubicBezTo>
                  <a:pt x="151716" y="176912"/>
                  <a:pt x="150633" y="176553"/>
                  <a:pt x="149911" y="175836"/>
                </a:cubicBezTo>
                <a:cubicBezTo>
                  <a:pt x="149189" y="174403"/>
                  <a:pt x="140524" y="164007"/>
                  <a:pt x="136552" y="145367"/>
                </a:cubicBezTo>
                <a:cubicBezTo>
                  <a:pt x="113085" y="138914"/>
                  <a:pt x="96838" y="116331"/>
                  <a:pt x="99727" y="91596"/>
                </a:cubicBezTo>
                <a:cubicBezTo>
                  <a:pt x="99727" y="88370"/>
                  <a:pt x="101532" y="57900"/>
                  <a:pt x="144134" y="29940"/>
                </a:cubicBezTo>
                <a:cubicBezTo>
                  <a:pt x="157492" y="21337"/>
                  <a:pt x="166157" y="13092"/>
                  <a:pt x="172656" y="3055"/>
                </a:cubicBezTo>
                <a:cubicBezTo>
                  <a:pt x="173739" y="904"/>
                  <a:pt x="176266" y="-530"/>
                  <a:pt x="178794" y="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000" y="150513"/>
            <a:ext cx="1618488" cy="9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9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Public Invitation</a:t>
            </a:r>
            <a:r>
              <a:rPr lang="sl-SI" b="1" dirty="0"/>
              <a:t>:</a:t>
            </a:r>
            <a:r>
              <a:rPr lang="en-GB" b="1" dirty="0"/>
              <a:t> Specific Criteria</a:t>
            </a:r>
          </a:p>
        </p:txBody>
      </p:sp>
      <p:sp>
        <p:nvSpPr>
          <p:cNvPr id="155" name="Freeform 170">
            <a:extLst>
              <a:ext uri="{FF2B5EF4-FFF2-40B4-BE49-F238E27FC236}">
                <a16:creationId xmlns:a16="http://schemas.microsoft.com/office/drawing/2014/main" id="{A044AF5F-82E3-6C4A-B3C8-795173B98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937" y="978713"/>
            <a:ext cx="3515604" cy="2667752"/>
          </a:xfrm>
          <a:prstGeom prst="roundRect">
            <a:avLst>
              <a:gd name="adj" fmla="val 5408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56" name="Freeform 171">
            <a:extLst>
              <a:ext uri="{FF2B5EF4-FFF2-40B4-BE49-F238E27FC236}">
                <a16:creationId xmlns:a16="http://schemas.microsoft.com/office/drawing/2014/main" id="{6E8A0C6C-D444-EE48-8671-48AC2C0DE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2050" y="1862841"/>
            <a:ext cx="969503" cy="969505"/>
          </a:xfrm>
          <a:custGeom>
            <a:avLst/>
            <a:gdLst>
              <a:gd name="T0" fmla="*/ 1556 w 1557"/>
              <a:gd name="T1" fmla="*/ 778 h 1558"/>
              <a:gd name="T2" fmla="*/ 1556 w 1557"/>
              <a:gd name="T3" fmla="*/ 778 h 1558"/>
              <a:gd name="T4" fmla="*/ 778 w 1557"/>
              <a:gd name="T5" fmla="*/ 1557 h 1558"/>
              <a:gd name="T6" fmla="*/ 778 w 1557"/>
              <a:gd name="T7" fmla="*/ 1557 h 1558"/>
              <a:gd name="T8" fmla="*/ 0 w 1557"/>
              <a:gd name="T9" fmla="*/ 778 h 1558"/>
              <a:gd name="T10" fmla="*/ 0 w 1557"/>
              <a:gd name="T11" fmla="*/ 778 h 1558"/>
              <a:gd name="T12" fmla="*/ 778 w 1557"/>
              <a:gd name="T13" fmla="*/ 0 h 1558"/>
              <a:gd name="T14" fmla="*/ 778 w 1557"/>
              <a:gd name="T15" fmla="*/ 0 h 1558"/>
              <a:gd name="T16" fmla="*/ 1556 w 1557"/>
              <a:gd name="T17" fmla="*/ 77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7" h="1558">
                <a:moveTo>
                  <a:pt x="1556" y="778"/>
                </a:moveTo>
                <a:lnTo>
                  <a:pt x="1556" y="778"/>
                </a:lnTo>
                <a:cubicBezTo>
                  <a:pt x="1556" y="1208"/>
                  <a:pt x="1208" y="1557"/>
                  <a:pt x="778" y="1557"/>
                </a:cubicBezTo>
                <a:lnTo>
                  <a:pt x="778" y="1557"/>
                </a:lnTo>
                <a:cubicBezTo>
                  <a:pt x="349" y="1557"/>
                  <a:pt x="0" y="1208"/>
                  <a:pt x="0" y="778"/>
                </a:cubicBezTo>
                <a:lnTo>
                  <a:pt x="0" y="778"/>
                </a:lnTo>
                <a:cubicBezTo>
                  <a:pt x="0" y="348"/>
                  <a:pt x="349" y="0"/>
                  <a:pt x="778" y="0"/>
                </a:cubicBezTo>
                <a:lnTo>
                  <a:pt x="778" y="0"/>
                </a:lnTo>
                <a:cubicBezTo>
                  <a:pt x="1208" y="0"/>
                  <a:pt x="1556" y="348"/>
                  <a:pt x="1556" y="77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5C8E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57" name="Freeform 172">
            <a:extLst>
              <a:ext uri="{FF2B5EF4-FFF2-40B4-BE49-F238E27FC236}">
                <a16:creationId xmlns:a16="http://schemas.microsoft.com/office/drawing/2014/main" id="{8E445849-C512-B841-84C9-E213C16FD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578" y="3831189"/>
            <a:ext cx="3518323" cy="2641666"/>
          </a:xfrm>
          <a:prstGeom prst="roundRect">
            <a:avLst>
              <a:gd name="adj" fmla="val 5104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58" name="Freeform 173">
            <a:extLst>
              <a:ext uri="{FF2B5EF4-FFF2-40B4-BE49-F238E27FC236}">
                <a16:creationId xmlns:a16="http://schemas.microsoft.com/office/drawing/2014/main" id="{E3C648CB-BBC4-3342-A7C0-2D7DA596D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150" y="4624771"/>
            <a:ext cx="969503" cy="969505"/>
          </a:xfrm>
          <a:custGeom>
            <a:avLst/>
            <a:gdLst>
              <a:gd name="T0" fmla="*/ 1556 w 1557"/>
              <a:gd name="T1" fmla="*/ 778 h 1557"/>
              <a:gd name="T2" fmla="*/ 1556 w 1557"/>
              <a:gd name="T3" fmla="*/ 778 h 1557"/>
              <a:gd name="T4" fmla="*/ 778 w 1557"/>
              <a:gd name="T5" fmla="*/ 1556 h 1557"/>
              <a:gd name="T6" fmla="*/ 778 w 1557"/>
              <a:gd name="T7" fmla="*/ 1556 h 1557"/>
              <a:gd name="T8" fmla="*/ 0 w 1557"/>
              <a:gd name="T9" fmla="*/ 778 h 1557"/>
              <a:gd name="T10" fmla="*/ 0 w 1557"/>
              <a:gd name="T11" fmla="*/ 778 h 1557"/>
              <a:gd name="T12" fmla="*/ 778 w 1557"/>
              <a:gd name="T13" fmla="*/ 0 h 1557"/>
              <a:gd name="T14" fmla="*/ 778 w 1557"/>
              <a:gd name="T15" fmla="*/ 0 h 1557"/>
              <a:gd name="T16" fmla="*/ 1556 w 1557"/>
              <a:gd name="T17" fmla="*/ 778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7" h="1557">
                <a:moveTo>
                  <a:pt x="1556" y="778"/>
                </a:moveTo>
                <a:lnTo>
                  <a:pt x="1556" y="778"/>
                </a:lnTo>
                <a:cubicBezTo>
                  <a:pt x="1556" y="1207"/>
                  <a:pt x="1208" y="1556"/>
                  <a:pt x="778" y="1556"/>
                </a:cubicBezTo>
                <a:lnTo>
                  <a:pt x="778" y="1556"/>
                </a:lnTo>
                <a:cubicBezTo>
                  <a:pt x="349" y="1556"/>
                  <a:pt x="0" y="1207"/>
                  <a:pt x="0" y="778"/>
                </a:cubicBezTo>
                <a:lnTo>
                  <a:pt x="0" y="778"/>
                </a:lnTo>
                <a:cubicBezTo>
                  <a:pt x="0" y="348"/>
                  <a:pt x="349" y="0"/>
                  <a:pt x="778" y="0"/>
                </a:cubicBezTo>
                <a:lnTo>
                  <a:pt x="778" y="0"/>
                </a:lnTo>
                <a:cubicBezTo>
                  <a:pt x="1208" y="0"/>
                  <a:pt x="1556" y="348"/>
                  <a:pt x="1556" y="77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5C8E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59" name="Freeform 174">
            <a:extLst>
              <a:ext uri="{FF2B5EF4-FFF2-40B4-BE49-F238E27FC236}">
                <a16:creationId xmlns:a16="http://schemas.microsoft.com/office/drawing/2014/main" id="{C5671D23-CD1C-844E-B5AF-7259DE8DD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500" y="1963364"/>
            <a:ext cx="793728" cy="793730"/>
          </a:xfrm>
          <a:custGeom>
            <a:avLst/>
            <a:gdLst>
              <a:gd name="T0" fmla="*/ 1275 w 1276"/>
              <a:gd name="T1" fmla="*/ 637 h 1276"/>
              <a:gd name="T2" fmla="*/ 1275 w 1276"/>
              <a:gd name="T3" fmla="*/ 637 h 1276"/>
              <a:gd name="T4" fmla="*/ 637 w 1276"/>
              <a:gd name="T5" fmla="*/ 1275 h 1276"/>
              <a:gd name="T6" fmla="*/ 637 w 1276"/>
              <a:gd name="T7" fmla="*/ 1275 h 1276"/>
              <a:gd name="T8" fmla="*/ 0 w 1276"/>
              <a:gd name="T9" fmla="*/ 637 h 1276"/>
              <a:gd name="T10" fmla="*/ 0 w 1276"/>
              <a:gd name="T11" fmla="*/ 637 h 1276"/>
              <a:gd name="T12" fmla="*/ 637 w 1276"/>
              <a:gd name="T13" fmla="*/ 0 h 1276"/>
              <a:gd name="T14" fmla="*/ 637 w 1276"/>
              <a:gd name="T15" fmla="*/ 0 h 1276"/>
              <a:gd name="T16" fmla="*/ 1275 w 1276"/>
              <a:gd name="T17" fmla="*/ 63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6" h="1276">
                <a:moveTo>
                  <a:pt x="1275" y="637"/>
                </a:moveTo>
                <a:lnTo>
                  <a:pt x="1275" y="637"/>
                </a:lnTo>
                <a:cubicBezTo>
                  <a:pt x="1275" y="990"/>
                  <a:pt x="989" y="1275"/>
                  <a:pt x="637" y="1275"/>
                </a:cubicBezTo>
                <a:lnTo>
                  <a:pt x="637" y="1275"/>
                </a:lnTo>
                <a:cubicBezTo>
                  <a:pt x="285" y="1275"/>
                  <a:pt x="0" y="990"/>
                  <a:pt x="0" y="637"/>
                </a:cubicBezTo>
                <a:lnTo>
                  <a:pt x="0" y="637"/>
                </a:lnTo>
                <a:cubicBezTo>
                  <a:pt x="0" y="285"/>
                  <a:pt x="285" y="0"/>
                  <a:pt x="637" y="0"/>
                </a:cubicBezTo>
                <a:lnTo>
                  <a:pt x="637" y="0"/>
                </a:lnTo>
                <a:cubicBezTo>
                  <a:pt x="989" y="0"/>
                  <a:pt x="1275" y="285"/>
                  <a:pt x="1275" y="63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0" name="Freeform 175">
            <a:extLst>
              <a:ext uri="{FF2B5EF4-FFF2-40B4-BE49-F238E27FC236}">
                <a16:creationId xmlns:a16="http://schemas.microsoft.com/office/drawing/2014/main" id="{EEF69D21-B65A-FD4C-A8D7-DBE74626A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2768" y="4712659"/>
            <a:ext cx="793728" cy="793730"/>
          </a:xfrm>
          <a:custGeom>
            <a:avLst/>
            <a:gdLst>
              <a:gd name="T0" fmla="*/ 1275 w 1276"/>
              <a:gd name="T1" fmla="*/ 638 h 1276"/>
              <a:gd name="T2" fmla="*/ 1275 w 1276"/>
              <a:gd name="T3" fmla="*/ 638 h 1276"/>
              <a:gd name="T4" fmla="*/ 637 w 1276"/>
              <a:gd name="T5" fmla="*/ 1275 h 1276"/>
              <a:gd name="T6" fmla="*/ 637 w 1276"/>
              <a:gd name="T7" fmla="*/ 1275 h 1276"/>
              <a:gd name="T8" fmla="*/ 0 w 1276"/>
              <a:gd name="T9" fmla="*/ 638 h 1276"/>
              <a:gd name="T10" fmla="*/ 0 w 1276"/>
              <a:gd name="T11" fmla="*/ 638 h 1276"/>
              <a:gd name="T12" fmla="*/ 637 w 1276"/>
              <a:gd name="T13" fmla="*/ 0 h 1276"/>
              <a:gd name="T14" fmla="*/ 637 w 1276"/>
              <a:gd name="T15" fmla="*/ 0 h 1276"/>
              <a:gd name="T16" fmla="*/ 1275 w 1276"/>
              <a:gd name="T17" fmla="*/ 638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6" h="1276">
                <a:moveTo>
                  <a:pt x="1275" y="638"/>
                </a:moveTo>
                <a:lnTo>
                  <a:pt x="1275" y="638"/>
                </a:lnTo>
                <a:cubicBezTo>
                  <a:pt x="1275" y="990"/>
                  <a:pt x="989" y="1275"/>
                  <a:pt x="637" y="1275"/>
                </a:cubicBezTo>
                <a:lnTo>
                  <a:pt x="637" y="1275"/>
                </a:lnTo>
                <a:cubicBezTo>
                  <a:pt x="285" y="1275"/>
                  <a:pt x="0" y="990"/>
                  <a:pt x="0" y="638"/>
                </a:cubicBezTo>
                <a:lnTo>
                  <a:pt x="0" y="638"/>
                </a:lnTo>
                <a:cubicBezTo>
                  <a:pt x="0" y="285"/>
                  <a:pt x="285" y="0"/>
                  <a:pt x="637" y="0"/>
                </a:cubicBezTo>
                <a:lnTo>
                  <a:pt x="637" y="0"/>
                </a:lnTo>
                <a:cubicBezTo>
                  <a:pt x="989" y="0"/>
                  <a:pt x="1275" y="285"/>
                  <a:pt x="1275" y="63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1" name="Freeform 176">
            <a:extLst>
              <a:ext uri="{FF2B5EF4-FFF2-40B4-BE49-F238E27FC236}">
                <a16:creationId xmlns:a16="http://schemas.microsoft.com/office/drawing/2014/main" id="{7E15A5B4-B50E-C247-9D48-32088ED3B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971" y="1016358"/>
            <a:ext cx="3525335" cy="2634283"/>
          </a:xfrm>
          <a:prstGeom prst="roundRect">
            <a:avLst>
              <a:gd name="adj" fmla="val 571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2" name="Freeform 177">
            <a:extLst>
              <a:ext uri="{FF2B5EF4-FFF2-40B4-BE49-F238E27FC236}">
                <a16:creationId xmlns:a16="http://schemas.microsoft.com/office/drawing/2014/main" id="{A0267ED8-113F-C54C-BE91-15CB5041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560" y="1862842"/>
            <a:ext cx="969503" cy="969505"/>
          </a:xfrm>
          <a:custGeom>
            <a:avLst/>
            <a:gdLst>
              <a:gd name="T0" fmla="*/ 0 w 1557"/>
              <a:gd name="T1" fmla="*/ 778 h 1558"/>
              <a:gd name="T2" fmla="*/ 0 w 1557"/>
              <a:gd name="T3" fmla="*/ 778 h 1558"/>
              <a:gd name="T4" fmla="*/ 778 w 1557"/>
              <a:gd name="T5" fmla="*/ 1557 h 1558"/>
              <a:gd name="T6" fmla="*/ 778 w 1557"/>
              <a:gd name="T7" fmla="*/ 1557 h 1558"/>
              <a:gd name="T8" fmla="*/ 1556 w 1557"/>
              <a:gd name="T9" fmla="*/ 778 h 1558"/>
              <a:gd name="T10" fmla="*/ 1556 w 1557"/>
              <a:gd name="T11" fmla="*/ 778 h 1558"/>
              <a:gd name="T12" fmla="*/ 778 w 1557"/>
              <a:gd name="T13" fmla="*/ 0 h 1558"/>
              <a:gd name="T14" fmla="*/ 778 w 1557"/>
              <a:gd name="T15" fmla="*/ 0 h 1558"/>
              <a:gd name="T16" fmla="*/ 0 w 1557"/>
              <a:gd name="T17" fmla="*/ 77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7" h="1558">
                <a:moveTo>
                  <a:pt x="0" y="778"/>
                </a:moveTo>
                <a:lnTo>
                  <a:pt x="0" y="778"/>
                </a:lnTo>
                <a:cubicBezTo>
                  <a:pt x="0" y="1208"/>
                  <a:pt x="348" y="1557"/>
                  <a:pt x="778" y="1557"/>
                </a:cubicBezTo>
                <a:lnTo>
                  <a:pt x="778" y="1557"/>
                </a:lnTo>
                <a:cubicBezTo>
                  <a:pt x="1208" y="1557"/>
                  <a:pt x="1556" y="1208"/>
                  <a:pt x="1556" y="778"/>
                </a:cubicBezTo>
                <a:lnTo>
                  <a:pt x="1556" y="778"/>
                </a:lnTo>
                <a:cubicBezTo>
                  <a:pt x="1556" y="348"/>
                  <a:pt x="1208" y="0"/>
                  <a:pt x="778" y="0"/>
                </a:cubicBezTo>
                <a:lnTo>
                  <a:pt x="778" y="0"/>
                </a:lnTo>
                <a:cubicBezTo>
                  <a:pt x="348" y="0"/>
                  <a:pt x="0" y="348"/>
                  <a:pt x="0" y="77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5C8E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3" name="Freeform 178">
            <a:extLst>
              <a:ext uri="{FF2B5EF4-FFF2-40B4-BE49-F238E27FC236}">
                <a16:creationId xmlns:a16="http://schemas.microsoft.com/office/drawing/2014/main" id="{0C8DD590-52D4-BE47-929D-FC527A0C4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095" y="3831191"/>
            <a:ext cx="3533905" cy="2641664"/>
          </a:xfrm>
          <a:prstGeom prst="roundRect">
            <a:avLst>
              <a:gd name="adj" fmla="val 5712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4" name="Freeform 179">
            <a:extLst>
              <a:ext uri="{FF2B5EF4-FFF2-40B4-BE49-F238E27FC236}">
                <a16:creationId xmlns:a16="http://schemas.microsoft.com/office/drawing/2014/main" id="{BDEB26B5-154F-0E42-925D-7452E9F84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836" y="4545730"/>
            <a:ext cx="969503" cy="969505"/>
          </a:xfrm>
          <a:custGeom>
            <a:avLst/>
            <a:gdLst>
              <a:gd name="T0" fmla="*/ 0 w 1557"/>
              <a:gd name="T1" fmla="*/ 778 h 1557"/>
              <a:gd name="T2" fmla="*/ 0 w 1557"/>
              <a:gd name="T3" fmla="*/ 778 h 1557"/>
              <a:gd name="T4" fmla="*/ 778 w 1557"/>
              <a:gd name="T5" fmla="*/ 1556 h 1557"/>
              <a:gd name="T6" fmla="*/ 778 w 1557"/>
              <a:gd name="T7" fmla="*/ 1556 h 1557"/>
              <a:gd name="T8" fmla="*/ 1556 w 1557"/>
              <a:gd name="T9" fmla="*/ 778 h 1557"/>
              <a:gd name="T10" fmla="*/ 1556 w 1557"/>
              <a:gd name="T11" fmla="*/ 778 h 1557"/>
              <a:gd name="T12" fmla="*/ 778 w 1557"/>
              <a:gd name="T13" fmla="*/ 0 h 1557"/>
              <a:gd name="T14" fmla="*/ 778 w 1557"/>
              <a:gd name="T15" fmla="*/ 0 h 1557"/>
              <a:gd name="T16" fmla="*/ 0 w 1557"/>
              <a:gd name="T17" fmla="*/ 778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7" h="1557">
                <a:moveTo>
                  <a:pt x="0" y="778"/>
                </a:moveTo>
                <a:lnTo>
                  <a:pt x="0" y="778"/>
                </a:lnTo>
                <a:cubicBezTo>
                  <a:pt x="0" y="1207"/>
                  <a:pt x="348" y="1556"/>
                  <a:pt x="778" y="1556"/>
                </a:cubicBezTo>
                <a:lnTo>
                  <a:pt x="778" y="1556"/>
                </a:lnTo>
                <a:cubicBezTo>
                  <a:pt x="1208" y="1556"/>
                  <a:pt x="1556" y="1207"/>
                  <a:pt x="1556" y="778"/>
                </a:cubicBezTo>
                <a:lnTo>
                  <a:pt x="1556" y="778"/>
                </a:lnTo>
                <a:cubicBezTo>
                  <a:pt x="1556" y="348"/>
                  <a:pt x="1208" y="0"/>
                  <a:pt x="778" y="0"/>
                </a:cubicBezTo>
                <a:lnTo>
                  <a:pt x="778" y="0"/>
                </a:lnTo>
                <a:cubicBezTo>
                  <a:pt x="348" y="0"/>
                  <a:pt x="0" y="348"/>
                  <a:pt x="0" y="77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5C8E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5" name="Freeform 180">
            <a:extLst>
              <a:ext uri="{FF2B5EF4-FFF2-40B4-BE49-F238E27FC236}">
                <a16:creationId xmlns:a16="http://schemas.microsoft.com/office/drawing/2014/main" id="{982E26B2-461D-814B-87D1-5D03FBB7A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447" y="1950729"/>
            <a:ext cx="793728" cy="793730"/>
          </a:xfrm>
          <a:custGeom>
            <a:avLst/>
            <a:gdLst>
              <a:gd name="T0" fmla="*/ 0 w 1276"/>
              <a:gd name="T1" fmla="*/ 637 h 1276"/>
              <a:gd name="T2" fmla="*/ 0 w 1276"/>
              <a:gd name="T3" fmla="*/ 637 h 1276"/>
              <a:gd name="T4" fmla="*/ 638 w 1276"/>
              <a:gd name="T5" fmla="*/ 1275 h 1276"/>
              <a:gd name="T6" fmla="*/ 638 w 1276"/>
              <a:gd name="T7" fmla="*/ 1275 h 1276"/>
              <a:gd name="T8" fmla="*/ 1275 w 1276"/>
              <a:gd name="T9" fmla="*/ 637 h 1276"/>
              <a:gd name="T10" fmla="*/ 1275 w 1276"/>
              <a:gd name="T11" fmla="*/ 637 h 1276"/>
              <a:gd name="T12" fmla="*/ 638 w 1276"/>
              <a:gd name="T13" fmla="*/ 0 h 1276"/>
              <a:gd name="T14" fmla="*/ 638 w 1276"/>
              <a:gd name="T15" fmla="*/ 0 h 1276"/>
              <a:gd name="T16" fmla="*/ 0 w 1276"/>
              <a:gd name="T17" fmla="*/ 63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6" h="1276">
                <a:moveTo>
                  <a:pt x="0" y="637"/>
                </a:moveTo>
                <a:lnTo>
                  <a:pt x="0" y="637"/>
                </a:lnTo>
                <a:cubicBezTo>
                  <a:pt x="0" y="990"/>
                  <a:pt x="286" y="1275"/>
                  <a:pt x="638" y="1275"/>
                </a:cubicBezTo>
                <a:lnTo>
                  <a:pt x="638" y="1275"/>
                </a:lnTo>
                <a:cubicBezTo>
                  <a:pt x="991" y="1275"/>
                  <a:pt x="1275" y="990"/>
                  <a:pt x="1275" y="637"/>
                </a:cubicBezTo>
                <a:lnTo>
                  <a:pt x="1275" y="637"/>
                </a:lnTo>
                <a:cubicBezTo>
                  <a:pt x="1275" y="285"/>
                  <a:pt x="991" y="0"/>
                  <a:pt x="638" y="0"/>
                </a:cubicBezTo>
                <a:lnTo>
                  <a:pt x="638" y="0"/>
                </a:lnTo>
                <a:cubicBezTo>
                  <a:pt x="286" y="0"/>
                  <a:pt x="0" y="285"/>
                  <a:pt x="0" y="637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6" name="Freeform 181">
            <a:extLst>
              <a:ext uri="{FF2B5EF4-FFF2-40B4-BE49-F238E27FC236}">
                <a16:creationId xmlns:a16="http://schemas.microsoft.com/office/drawing/2014/main" id="{9AD1F599-5672-6142-AB02-2DEB4971C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642" y="4633617"/>
            <a:ext cx="796659" cy="793730"/>
          </a:xfrm>
          <a:custGeom>
            <a:avLst/>
            <a:gdLst>
              <a:gd name="T0" fmla="*/ 0 w 1276"/>
              <a:gd name="T1" fmla="*/ 638 h 1276"/>
              <a:gd name="T2" fmla="*/ 0 w 1276"/>
              <a:gd name="T3" fmla="*/ 638 h 1276"/>
              <a:gd name="T4" fmla="*/ 638 w 1276"/>
              <a:gd name="T5" fmla="*/ 1275 h 1276"/>
              <a:gd name="T6" fmla="*/ 638 w 1276"/>
              <a:gd name="T7" fmla="*/ 1275 h 1276"/>
              <a:gd name="T8" fmla="*/ 1275 w 1276"/>
              <a:gd name="T9" fmla="*/ 638 h 1276"/>
              <a:gd name="T10" fmla="*/ 1275 w 1276"/>
              <a:gd name="T11" fmla="*/ 638 h 1276"/>
              <a:gd name="T12" fmla="*/ 638 w 1276"/>
              <a:gd name="T13" fmla="*/ 0 h 1276"/>
              <a:gd name="T14" fmla="*/ 638 w 1276"/>
              <a:gd name="T15" fmla="*/ 0 h 1276"/>
              <a:gd name="T16" fmla="*/ 0 w 1276"/>
              <a:gd name="T17" fmla="*/ 638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6" h="1276">
                <a:moveTo>
                  <a:pt x="0" y="638"/>
                </a:moveTo>
                <a:lnTo>
                  <a:pt x="0" y="638"/>
                </a:lnTo>
                <a:cubicBezTo>
                  <a:pt x="0" y="990"/>
                  <a:pt x="286" y="1275"/>
                  <a:pt x="638" y="1275"/>
                </a:cubicBezTo>
                <a:lnTo>
                  <a:pt x="638" y="1275"/>
                </a:lnTo>
                <a:cubicBezTo>
                  <a:pt x="991" y="1275"/>
                  <a:pt x="1275" y="990"/>
                  <a:pt x="1275" y="638"/>
                </a:cubicBezTo>
                <a:lnTo>
                  <a:pt x="1275" y="638"/>
                </a:lnTo>
                <a:cubicBezTo>
                  <a:pt x="1275" y="285"/>
                  <a:pt x="991" y="0"/>
                  <a:pt x="638" y="0"/>
                </a:cubicBezTo>
                <a:lnTo>
                  <a:pt x="638" y="0"/>
                </a:lnTo>
                <a:cubicBezTo>
                  <a:pt x="286" y="0"/>
                  <a:pt x="0" y="285"/>
                  <a:pt x="0" y="638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7" name="Freeform 185">
            <a:extLst>
              <a:ext uri="{FF2B5EF4-FFF2-40B4-BE49-F238E27FC236}">
                <a16:creationId xmlns:a16="http://schemas.microsoft.com/office/drawing/2014/main" id="{78525213-C37A-F24E-833F-D3DD2ECBFC51}"/>
              </a:ext>
            </a:extLst>
          </p:cNvPr>
          <p:cNvSpPr>
            <a:spLocks noChangeArrowheads="1"/>
          </p:cNvSpPr>
          <p:nvPr/>
        </p:nvSpPr>
        <p:spPr bwMode="auto">
          <a:xfrm rot="267694">
            <a:off x="2287841" y="2111939"/>
            <a:ext cx="324391" cy="482754"/>
          </a:xfrm>
          <a:custGeom>
            <a:avLst/>
            <a:gdLst>
              <a:gd name="connsiteX0" fmla="*/ 235386 w 340198"/>
              <a:gd name="connsiteY0" fmla="*/ 285590 h 531342"/>
              <a:gd name="connsiteX1" fmla="*/ 240039 w 340198"/>
              <a:gd name="connsiteY1" fmla="*/ 294683 h 531342"/>
              <a:gd name="connsiteX2" fmla="*/ 236716 w 340198"/>
              <a:gd name="connsiteY2" fmla="*/ 306373 h 531342"/>
              <a:gd name="connsiteX3" fmla="*/ 266626 w 340198"/>
              <a:gd name="connsiteY3" fmla="*/ 335599 h 531342"/>
              <a:gd name="connsiteX4" fmla="*/ 273938 w 340198"/>
              <a:gd name="connsiteY4" fmla="*/ 342744 h 531342"/>
              <a:gd name="connsiteX5" fmla="*/ 266626 w 340198"/>
              <a:gd name="connsiteY5" fmla="*/ 349888 h 531342"/>
              <a:gd name="connsiteX6" fmla="*/ 222757 w 340198"/>
              <a:gd name="connsiteY6" fmla="*/ 306373 h 531342"/>
              <a:gd name="connsiteX7" fmla="*/ 226081 w 340198"/>
              <a:gd name="connsiteY7" fmla="*/ 290136 h 531342"/>
              <a:gd name="connsiteX8" fmla="*/ 235386 w 340198"/>
              <a:gd name="connsiteY8" fmla="*/ 285590 h 531342"/>
              <a:gd name="connsiteX9" fmla="*/ 265934 w 340198"/>
              <a:gd name="connsiteY9" fmla="*/ 169994 h 531342"/>
              <a:gd name="connsiteX10" fmla="*/ 263980 w 340198"/>
              <a:gd name="connsiteY10" fmla="*/ 173922 h 531342"/>
              <a:gd name="connsiteX11" fmla="*/ 260723 w 340198"/>
              <a:gd name="connsiteY11" fmla="*/ 178504 h 531342"/>
              <a:gd name="connsiteX12" fmla="*/ 258117 w 340198"/>
              <a:gd name="connsiteY12" fmla="*/ 184396 h 531342"/>
              <a:gd name="connsiteX13" fmla="*/ 255511 w 340198"/>
              <a:gd name="connsiteY13" fmla="*/ 188978 h 531342"/>
              <a:gd name="connsiteX14" fmla="*/ 252254 w 340198"/>
              <a:gd name="connsiteY14" fmla="*/ 194215 h 531342"/>
              <a:gd name="connsiteX15" fmla="*/ 249649 w 340198"/>
              <a:gd name="connsiteY15" fmla="*/ 198797 h 531342"/>
              <a:gd name="connsiteX16" fmla="*/ 247043 w 340198"/>
              <a:gd name="connsiteY16" fmla="*/ 204034 h 531342"/>
              <a:gd name="connsiteX17" fmla="*/ 244437 w 340198"/>
              <a:gd name="connsiteY17" fmla="*/ 209271 h 531342"/>
              <a:gd name="connsiteX18" fmla="*/ 241831 w 340198"/>
              <a:gd name="connsiteY18" fmla="*/ 214508 h 531342"/>
              <a:gd name="connsiteX19" fmla="*/ 239226 w 340198"/>
              <a:gd name="connsiteY19" fmla="*/ 219091 h 531342"/>
              <a:gd name="connsiteX20" fmla="*/ 236620 w 340198"/>
              <a:gd name="connsiteY20" fmla="*/ 224982 h 531342"/>
              <a:gd name="connsiteX21" fmla="*/ 234014 w 340198"/>
              <a:gd name="connsiteY21" fmla="*/ 229564 h 531342"/>
              <a:gd name="connsiteX22" fmla="*/ 231408 w 340198"/>
              <a:gd name="connsiteY22" fmla="*/ 234801 h 531342"/>
              <a:gd name="connsiteX23" fmla="*/ 229454 w 340198"/>
              <a:gd name="connsiteY23" fmla="*/ 239384 h 531342"/>
              <a:gd name="connsiteX24" fmla="*/ 226848 w 340198"/>
              <a:gd name="connsiteY24" fmla="*/ 244621 h 531342"/>
              <a:gd name="connsiteX25" fmla="*/ 224894 w 340198"/>
              <a:gd name="connsiteY25" fmla="*/ 248548 h 531342"/>
              <a:gd name="connsiteX26" fmla="*/ 222288 w 340198"/>
              <a:gd name="connsiteY26" fmla="*/ 253785 h 531342"/>
              <a:gd name="connsiteX27" fmla="*/ 220985 w 340198"/>
              <a:gd name="connsiteY27" fmla="*/ 258367 h 531342"/>
              <a:gd name="connsiteX28" fmla="*/ 218379 w 340198"/>
              <a:gd name="connsiteY28" fmla="*/ 262950 h 531342"/>
              <a:gd name="connsiteX29" fmla="*/ 217076 w 340198"/>
              <a:gd name="connsiteY29" fmla="*/ 266877 h 531342"/>
              <a:gd name="connsiteX30" fmla="*/ 214471 w 340198"/>
              <a:gd name="connsiteY30" fmla="*/ 271460 h 531342"/>
              <a:gd name="connsiteX31" fmla="*/ 213819 w 340198"/>
              <a:gd name="connsiteY31" fmla="*/ 275387 h 531342"/>
              <a:gd name="connsiteX32" fmla="*/ 211865 w 340198"/>
              <a:gd name="connsiteY32" fmla="*/ 279970 h 531342"/>
              <a:gd name="connsiteX33" fmla="*/ 210562 w 340198"/>
              <a:gd name="connsiteY33" fmla="*/ 283243 h 531342"/>
              <a:gd name="connsiteX34" fmla="*/ 209259 w 340198"/>
              <a:gd name="connsiteY34" fmla="*/ 287171 h 531342"/>
              <a:gd name="connsiteX35" fmla="*/ 208608 w 340198"/>
              <a:gd name="connsiteY35" fmla="*/ 290444 h 531342"/>
              <a:gd name="connsiteX36" fmla="*/ 207305 w 340198"/>
              <a:gd name="connsiteY36" fmla="*/ 294372 h 531342"/>
              <a:gd name="connsiteX37" fmla="*/ 206653 w 340198"/>
              <a:gd name="connsiteY37" fmla="*/ 296990 h 531342"/>
              <a:gd name="connsiteX38" fmla="*/ 206002 w 340198"/>
              <a:gd name="connsiteY38" fmla="*/ 300918 h 531342"/>
              <a:gd name="connsiteX39" fmla="*/ 206002 w 340198"/>
              <a:gd name="connsiteY39" fmla="*/ 302882 h 531342"/>
              <a:gd name="connsiteX40" fmla="*/ 205351 w 340198"/>
              <a:gd name="connsiteY40" fmla="*/ 307464 h 531342"/>
              <a:gd name="connsiteX41" fmla="*/ 206002 w 340198"/>
              <a:gd name="connsiteY41" fmla="*/ 312701 h 531342"/>
              <a:gd name="connsiteX42" fmla="*/ 206002 w 340198"/>
              <a:gd name="connsiteY42" fmla="*/ 314665 h 531342"/>
              <a:gd name="connsiteX43" fmla="*/ 206653 w 340198"/>
              <a:gd name="connsiteY43" fmla="*/ 319247 h 531342"/>
              <a:gd name="connsiteX44" fmla="*/ 206653 w 340198"/>
              <a:gd name="connsiteY44" fmla="*/ 319902 h 531342"/>
              <a:gd name="connsiteX45" fmla="*/ 207956 w 340198"/>
              <a:gd name="connsiteY45" fmla="*/ 325793 h 531342"/>
              <a:gd name="connsiteX46" fmla="*/ 209911 w 340198"/>
              <a:gd name="connsiteY46" fmla="*/ 331030 h 531342"/>
              <a:gd name="connsiteX47" fmla="*/ 215773 w 340198"/>
              <a:gd name="connsiteY47" fmla="*/ 341504 h 531342"/>
              <a:gd name="connsiteX48" fmla="*/ 222940 w 340198"/>
              <a:gd name="connsiteY48" fmla="*/ 350014 h 531342"/>
              <a:gd name="connsiteX49" fmla="*/ 223591 w 340198"/>
              <a:gd name="connsiteY49" fmla="*/ 351323 h 531342"/>
              <a:gd name="connsiteX50" fmla="*/ 226848 w 340198"/>
              <a:gd name="connsiteY50" fmla="*/ 353942 h 531342"/>
              <a:gd name="connsiteX51" fmla="*/ 228151 w 340198"/>
              <a:gd name="connsiteY51" fmla="*/ 354596 h 531342"/>
              <a:gd name="connsiteX52" fmla="*/ 231408 w 340198"/>
              <a:gd name="connsiteY52" fmla="*/ 357215 h 531342"/>
              <a:gd name="connsiteX53" fmla="*/ 234014 w 340198"/>
              <a:gd name="connsiteY53" fmla="*/ 359833 h 531342"/>
              <a:gd name="connsiteX54" fmla="*/ 235317 w 340198"/>
              <a:gd name="connsiteY54" fmla="*/ 360488 h 531342"/>
              <a:gd name="connsiteX55" fmla="*/ 238574 w 340198"/>
              <a:gd name="connsiteY55" fmla="*/ 361797 h 531342"/>
              <a:gd name="connsiteX56" fmla="*/ 265934 w 340198"/>
              <a:gd name="connsiteY56" fmla="*/ 368343 h 531342"/>
              <a:gd name="connsiteX57" fmla="*/ 326518 w 340198"/>
              <a:gd name="connsiteY57" fmla="*/ 307464 h 531342"/>
              <a:gd name="connsiteX58" fmla="*/ 265934 w 340198"/>
              <a:gd name="connsiteY58" fmla="*/ 169994 h 531342"/>
              <a:gd name="connsiteX59" fmla="*/ 152584 w 340198"/>
              <a:gd name="connsiteY59" fmla="*/ 13541 h 531342"/>
              <a:gd name="connsiteX60" fmla="*/ 149327 w 340198"/>
              <a:gd name="connsiteY60" fmla="*/ 14196 h 531342"/>
              <a:gd name="connsiteX61" fmla="*/ 146070 w 340198"/>
              <a:gd name="connsiteY61" fmla="*/ 17469 h 531342"/>
              <a:gd name="connsiteX62" fmla="*/ 93304 w 340198"/>
              <a:gd name="connsiteY62" fmla="*/ 116971 h 531342"/>
              <a:gd name="connsiteX63" fmla="*/ 35326 w 340198"/>
              <a:gd name="connsiteY63" fmla="*/ 213854 h 531342"/>
              <a:gd name="connsiteX64" fmla="*/ 28812 w 340198"/>
              <a:gd name="connsiteY64" fmla="*/ 398455 h 531342"/>
              <a:gd name="connsiteX65" fmla="*/ 75715 w 340198"/>
              <a:gd name="connsiteY65" fmla="*/ 446897 h 531342"/>
              <a:gd name="connsiteX66" fmla="*/ 159099 w 340198"/>
              <a:gd name="connsiteY66" fmla="*/ 159521 h 531342"/>
              <a:gd name="connsiteX67" fmla="*/ 166265 w 340198"/>
              <a:gd name="connsiteY67" fmla="*/ 153629 h 531342"/>
              <a:gd name="connsiteX68" fmla="*/ 173430 w 340198"/>
              <a:gd name="connsiteY68" fmla="*/ 160830 h 531342"/>
              <a:gd name="connsiteX69" fmla="*/ 90047 w 340198"/>
              <a:gd name="connsiteY69" fmla="*/ 450825 h 531342"/>
              <a:gd name="connsiteX70" fmla="*/ 226197 w 340198"/>
              <a:gd name="connsiteY70" fmla="*/ 370962 h 531342"/>
              <a:gd name="connsiteX71" fmla="*/ 225545 w 340198"/>
              <a:gd name="connsiteY71" fmla="*/ 370307 h 531342"/>
              <a:gd name="connsiteX72" fmla="*/ 222940 w 340198"/>
              <a:gd name="connsiteY72" fmla="*/ 368998 h 531342"/>
              <a:gd name="connsiteX73" fmla="*/ 219031 w 340198"/>
              <a:gd name="connsiteY73" fmla="*/ 365725 h 531342"/>
              <a:gd name="connsiteX74" fmla="*/ 218379 w 340198"/>
              <a:gd name="connsiteY74" fmla="*/ 365070 h 531342"/>
              <a:gd name="connsiteX75" fmla="*/ 213819 w 340198"/>
              <a:gd name="connsiteY75" fmla="*/ 360488 h 531342"/>
              <a:gd name="connsiteX76" fmla="*/ 213168 w 340198"/>
              <a:gd name="connsiteY76" fmla="*/ 360488 h 531342"/>
              <a:gd name="connsiteX77" fmla="*/ 194928 w 340198"/>
              <a:gd name="connsiteY77" fmla="*/ 329721 h 531342"/>
              <a:gd name="connsiteX78" fmla="*/ 192973 w 340198"/>
              <a:gd name="connsiteY78" fmla="*/ 323175 h 531342"/>
              <a:gd name="connsiteX79" fmla="*/ 192973 w 340198"/>
              <a:gd name="connsiteY79" fmla="*/ 322520 h 531342"/>
              <a:gd name="connsiteX80" fmla="*/ 192322 w 340198"/>
              <a:gd name="connsiteY80" fmla="*/ 315974 h 531342"/>
              <a:gd name="connsiteX81" fmla="*/ 191670 w 340198"/>
              <a:gd name="connsiteY81" fmla="*/ 314665 h 531342"/>
              <a:gd name="connsiteX82" fmla="*/ 191019 w 340198"/>
              <a:gd name="connsiteY82" fmla="*/ 307464 h 531342"/>
              <a:gd name="connsiteX83" fmla="*/ 256814 w 340198"/>
              <a:gd name="connsiteY83" fmla="*/ 158211 h 531342"/>
              <a:gd name="connsiteX84" fmla="*/ 258769 w 340198"/>
              <a:gd name="connsiteY84" fmla="*/ 156247 h 531342"/>
              <a:gd name="connsiteX85" fmla="*/ 158447 w 340198"/>
              <a:gd name="connsiteY85" fmla="*/ 14851 h 531342"/>
              <a:gd name="connsiteX86" fmla="*/ 152584 w 340198"/>
              <a:gd name="connsiteY86" fmla="*/ 13541 h 531342"/>
              <a:gd name="connsiteX87" fmla="*/ 144767 w 340198"/>
              <a:gd name="connsiteY87" fmla="*/ 1104 h 531342"/>
              <a:gd name="connsiteX88" fmla="*/ 165613 w 340198"/>
              <a:gd name="connsiteY88" fmla="*/ 3067 h 531342"/>
              <a:gd name="connsiteX89" fmla="*/ 273100 w 340198"/>
              <a:gd name="connsiteY89" fmla="*/ 156247 h 531342"/>
              <a:gd name="connsiteX90" fmla="*/ 275054 w 340198"/>
              <a:gd name="connsiteY90" fmla="*/ 158211 h 531342"/>
              <a:gd name="connsiteX91" fmla="*/ 340198 w 340198"/>
              <a:gd name="connsiteY91" fmla="*/ 307464 h 531342"/>
              <a:gd name="connsiteX92" fmla="*/ 265934 w 340198"/>
              <a:gd name="connsiteY92" fmla="*/ 382090 h 531342"/>
              <a:gd name="connsiteX93" fmla="*/ 238574 w 340198"/>
              <a:gd name="connsiteY93" fmla="*/ 376853 h 531342"/>
              <a:gd name="connsiteX94" fmla="*/ 103075 w 340198"/>
              <a:gd name="connsiteY94" fmla="*/ 465881 h 531342"/>
              <a:gd name="connsiteX95" fmla="*/ 81578 w 340198"/>
              <a:gd name="connsiteY95" fmla="*/ 463262 h 531342"/>
              <a:gd name="connsiteX96" fmla="*/ 19041 w 340198"/>
              <a:gd name="connsiteY96" fmla="*/ 530033 h 531342"/>
              <a:gd name="connsiteX97" fmla="*/ 14480 w 340198"/>
              <a:gd name="connsiteY97" fmla="*/ 531342 h 531342"/>
              <a:gd name="connsiteX98" fmla="*/ 9269 w 340198"/>
              <a:gd name="connsiteY98" fmla="*/ 528724 h 531342"/>
              <a:gd name="connsiteX99" fmla="*/ 10572 w 340198"/>
              <a:gd name="connsiteY99" fmla="*/ 518905 h 531342"/>
              <a:gd name="connsiteX100" fmla="*/ 67247 w 340198"/>
              <a:gd name="connsiteY100" fmla="*/ 458680 h 531342"/>
              <a:gd name="connsiteX101" fmla="*/ 16435 w 340198"/>
              <a:gd name="connsiteY101" fmla="*/ 403692 h 531342"/>
              <a:gd name="connsiteX102" fmla="*/ 22949 w 340198"/>
              <a:gd name="connsiteY102" fmla="*/ 207307 h 531342"/>
              <a:gd name="connsiteX103" fmla="*/ 81578 w 340198"/>
              <a:gd name="connsiteY103" fmla="*/ 109115 h 531342"/>
              <a:gd name="connsiteX104" fmla="*/ 133693 w 340198"/>
              <a:gd name="connsiteY104" fmla="*/ 12232 h 531342"/>
              <a:gd name="connsiteX105" fmla="*/ 144767 w 340198"/>
              <a:gd name="connsiteY105" fmla="*/ 1104 h 53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40198" h="531342">
                <a:moveTo>
                  <a:pt x="235386" y="285590"/>
                </a:moveTo>
                <a:cubicBezTo>
                  <a:pt x="238710" y="286889"/>
                  <a:pt x="240704" y="290786"/>
                  <a:pt x="240039" y="294683"/>
                </a:cubicBezTo>
                <a:cubicBezTo>
                  <a:pt x="236716" y="302476"/>
                  <a:pt x="236716" y="305724"/>
                  <a:pt x="236716" y="306373"/>
                </a:cubicBezTo>
                <a:cubicBezTo>
                  <a:pt x="236716" y="322610"/>
                  <a:pt x="250009" y="335599"/>
                  <a:pt x="266626" y="335599"/>
                </a:cubicBezTo>
                <a:cubicBezTo>
                  <a:pt x="270614" y="335599"/>
                  <a:pt x="273938" y="338847"/>
                  <a:pt x="273938" y="342744"/>
                </a:cubicBezTo>
                <a:cubicBezTo>
                  <a:pt x="273938" y="346640"/>
                  <a:pt x="270614" y="349888"/>
                  <a:pt x="266626" y="349888"/>
                </a:cubicBezTo>
                <a:cubicBezTo>
                  <a:pt x="242698" y="349888"/>
                  <a:pt x="222757" y="330404"/>
                  <a:pt x="222757" y="306373"/>
                </a:cubicBezTo>
                <a:cubicBezTo>
                  <a:pt x="222757" y="303126"/>
                  <a:pt x="224087" y="297281"/>
                  <a:pt x="226081" y="290136"/>
                </a:cubicBezTo>
                <a:cubicBezTo>
                  <a:pt x="227410" y="286240"/>
                  <a:pt x="231398" y="284291"/>
                  <a:pt x="235386" y="285590"/>
                </a:cubicBezTo>
                <a:close/>
                <a:moveTo>
                  <a:pt x="265934" y="169994"/>
                </a:moveTo>
                <a:cubicBezTo>
                  <a:pt x="265283" y="171304"/>
                  <a:pt x="264631" y="172613"/>
                  <a:pt x="263980" y="173922"/>
                </a:cubicBezTo>
                <a:cubicBezTo>
                  <a:pt x="262677" y="175231"/>
                  <a:pt x="262026" y="177195"/>
                  <a:pt x="260723" y="178504"/>
                </a:cubicBezTo>
                <a:cubicBezTo>
                  <a:pt x="260071" y="180468"/>
                  <a:pt x="259420" y="182432"/>
                  <a:pt x="258117" y="184396"/>
                </a:cubicBezTo>
                <a:cubicBezTo>
                  <a:pt x="257466" y="185705"/>
                  <a:pt x="256814" y="187014"/>
                  <a:pt x="255511" y="188978"/>
                </a:cubicBezTo>
                <a:cubicBezTo>
                  <a:pt x="254860" y="190942"/>
                  <a:pt x="253557" y="192251"/>
                  <a:pt x="252254" y="194215"/>
                </a:cubicBezTo>
                <a:cubicBezTo>
                  <a:pt x="251603" y="195524"/>
                  <a:pt x="250951" y="197488"/>
                  <a:pt x="249649" y="198797"/>
                </a:cubicBezTo>
                <a:cubicBezTo>
                  <a:pt x="248997" y="200761"/>
                  <a:pt x="248346" y="202725"/>
                  <a:pt x="247043" y="204034"/>
                </a:cubicBezTo>
                <a:cubicBezTo>
                  <a:pt x="246391" y="205998"/>
                  <a:pt x="245088" y="207307"/>
                  <a:pt x="244437" y="209271"/>
                </a:cubicBezTo>
                <a:cubicBezTo>
                  <a:pt x="243786" y="211235"/>
                  <a:pt x="242483" y="212544"/>
                  <a:pt x="241831" y="214508"/>
                </a:cubicBezTo>
                <a:cubicBezTo>
                  <a:pt x="240528" y="216472"/>
                  <a:pt x="239877" y="217781"/>
                  <a:pt x="239226" y="219091"/>
                </a:cubicBezTo>
                <a:cubicBezTo>
                  <a:pt x="238574" y="221054"/>
                  <a:pt x="237271" y="223018"/>
                  <a:pt x="236620" y="224982"/>
                </a:cubicBezTo>
                <a:cubicBezTo>
                  <a:pt x="235317" y="226291"/>
                  <a:pt x="235317" y="227601"/>
                  <a:pt x="234014" y="229564"/>
                </a:cubicBezTo>
                <a:cubicBezTo>
                  <a:pt x="233363" y="230874"/>
                  <a:pt x="232060" y="232837"/>
                  <a:pt x="231408" y="234801"/>
                </a:cubicBezTo>
                <a:cubicBezTo>
                  <a:pt x="230757" y="236111"/>
                  <a:pt x="230106" y="237420"/>
                  <a:pt x="229454" y="239384"/>
                </a:cubicBezTo>
                <a:cubicBezTo>
                  <a:pt x="228151" y="240693"/>
                  <a:pt x="227500" y="242657"/>
                  <a:pt x="226848" y="244621"/>
                </a:cubicBezTo>
                <a:cubicBezTo>
                  <a:pt x="226197" y="245930"/>
                  <a:pt x="225545" y="247239"/>
                  <a:pt x="224894" y="248548"/>
                </a:cubicBezTo>
                <a:cubicBezTo>
                  <a:pt x="224243" y="250512"/>
                  <a:pt x="222940" y="252476"/>
                  <a:pt x="222288" y="253785"/>
                </a:cubicBezTo>
                <a:cubicBezTo>
                  <a:pt x="221636" y="255094"/>
                  <a:pt x="220985" y="256404"/>
                  <a:pt x="220985" y="258367"/>
                </a:cubicBezTo>
                <a:cubicBezTo>
                  <a:pt x="219682" y="259677"/>
                  <a:pt x="219031" y="261641"/>
                  <a:pt x="218379" y="262950"/>
                </a:cubicBezTo>
                <a:cubicBezTo>
                  <a:pt x="217728" y="264259"/>
                  <a:pt x="217076" y="265568"/>
                  <a:pt x="217076" y="266877"/>
                </a:cubicBezTo>
                <a:cubicBezTo>
                  <a:pt x="215773" y="268841"/>
                  <a:pt x="215773" y="270151"/>
                  <a:pt x="214471" y="271460"/>
                </a:cubicBezTo>
                <a:cubicBezTo>
                  <a:pt x="214471" y="273424"/>
                  <a:pt x="213819" y="274078"/>
                  <a:pt x="213819" y="275387"/>
                </a:cubicBezTo>
                <a:cubicBezTo>
                  <a:pt x="212516" y="277351"/>
                  <a:pt x="212516" y="278006"/>
                  <a:pt x="211865" y="279970"/>
                </a:cubicBezTo>
                <a:cubicBezTo>
                  <a:pt x="211213" y="281279"/>
                  <a:pt x="211213" y="281934"/>
                  <a:pt x="210562" y="283243"/>
                </a:cubicBezTo>
                <a:cubicBezTo>
                  <a:pt x="209911" y="284553"/>
                  <a:pt x="209911" y="285862"/>
                  <a:pt x="209259" y="287171"/>
                </a:cubicBezTo>
                <a:cubicBezTo>
                  <a:pt x="208608" y="288480"/>
                  <a:pt x="208608" y="289135"/>
                  <a:pt x="208608" y="290444"/>
                </a:cubicBezTo>
                <a:cubicBezTo>
                  <a:pt x="207956" y="291753"/>
                  <a:pt x="207305" y="293063"/>
                  <a:pt x="207305" y="294372"/>
                </a:cubicBezTo>
                <a:cubicBezTo>
                  <a:pt x="207305" y="295026"/>
                  <a:pt x="206653" y="295681"/>
                  <a:pt x="206653" y="296990"/>
                </a:cubicBezTo>
                <a:cubicBezTo>
                  <a:pt x="206653" y="298300"/>
                  <a:pt x="206002" y="299609"/>
                  <a:pt x="206002" y="300918"/>
                </a:cubicBezTo>
                <a:cubicBezTo>
                  <a:pt x="206002" y="301573"/>
                  <a:pt x="206002" y="301573"/>
                  <a:pt x="206002" y="302882"/>
                </a:cubicBezTo>
                <a:cubicBezTo>
                  <a:pt x="205351" y="304191"/>
                  <a:pt x="205351" y="306155"/>
                  <a:pt x="205351" y="307464"/>
                </a:cubicBezTo>
                <a:cubicBezTo>
                  <a:pt x="205351" y="309428"/>
                  <a:pt x="205351" y="311392"/>
                  <a:pt x="206002" y="312701"/>
                </a:cubicBezTo>
                <a:cubicBezTo>
                  <a:pt x="206002" y="313356"/>
                  <a:pt x="206002" y="314010"/>
                  <a:pt x="206002" y="314665"/>
                </a:cubicBezTo>
                <a:cubicBezTo>
                  <a:pt x="206002" y="315974"/>
                  <a:pt x="206002" y="317938"/>
                  <a:pt x="206653" y="319247"/>
                </a:cubicBezTo>
                <a:lnTo>
                  <a:pt x="206653" y="319902"/>
                </a:lnTo>
                <a:cubicBezTo>
                  <a:pt x="206653" y="321866"/>
                  <a:pt x="207305" y="323175"/>
                  <a:pt x="207956" y="325793"/>
                </a:cubicBezTo>
                <a:cubicBezTo>
                  <a:pt x="208608" y="327757"/>
                  <a:pt x="209259" y="329721"/>
                  <a:pt x="209911" y="331030"/>
                </a:cubicBezTo>
                <a:cubicBezTo>
                  <a:pt x="211213" y="334958"/>
                  <a:pt x="213819" y="338231"/>
                  <a:pt x="215773" y="341504"/>
                </a:cubicBezTo>
                <a:cubicBezTo>
                  <a:pt x="217728" y="344777"/>
                  <a:pt x="219682" y="347395"/>
                  <a:pt x="222940" y="350014"/>
                </a:cubicBezTo>
                <a:cubicBezTo>
                  <a:pt x="222940" y="350669"/>
                  <a:pt x="222940" y="350669"/>
                  <a:pt x="223591" y="351323"/>
                </a:cubicBezTo>
                <a:cubicBezTo>
                  <a:pt x="224243" y="351978"/>
                  <a:pt x="225545" y="353287"/>
                  <a:pt x="226848" y="353942"/>
                </a:cubicBezTo>
                <a:cubicBezTo>
                  <a:pt x="226848" y="353942"/>
                  <a:pt x="227500" y="354596"/>
                  <a:pt x="228151" y="354596"/>
                </a:cubicBezTo>
                <a:cubicBezTo>
                  <a:pt x="229454" y="355905"/>
                  <a:pt x="230106" y="356560"/>
                  <a:pt x="231408" y="357215"/>
                </a:cubicBezTo>
                <a:cubicBezTo>
                  <a:pt x="232060" y="358524"/>
                  <a:pt x="233363" y="358524"/>
                  <a:pt x="234014" y="359833"/>
                </a:cubicBezTo>
                <a:cubicBezTo>
                  <a:pt x="234666" y="359833"/>
                  <a:pt x="235317" y="359833"/>
                  <a:pt x="235317" y="360488"/>
                </a:cubicBezTo>
                <a:cubicBezTo>
                  <a:pt x="236620" y="360488"/>
                  <a:pt x="237271" y="361142"/>
                  <a:pt x="238574" y="361797"/>
                </a:cubicBezTo>
                <a:cubicBezTo>
                  <a:pt x="247043" y="365725"/>
                  <a:pt x="256163" y="368343"/>
                  <a:pt x="265934" y="368343"/>
                </a:cubicBezTo>
                <a:cubicBezTo>
                  <a:pt x="299157" y="368343"/>
                  <a:pt x="326518" y="340850"/>
                  <a:pt x="326518" y="307464"/>
                </a:cubicBezTo>
                <a:cubicBezTo>
                  <a:pt x="326518" y="283897"/>
                  <a:pt x="295900" y="222364"/>
                  <a:pt x="265934" y="169994"/>
                </a:cubicBezTo>
                <a:close/>
                <a:moveTo>
                  <a:pt x="152584" y="13541"/>
                </a:moveTo>
                <a:cubicBezTo>
                  <a:pt x="151282" y="13541"/>
                  <a:pt x="150630" y="14196"/>
                  <a:pt x="149327" y="14196"/>
                </a:cubicBezTo>
                <a:cubicBezTo>
                  <a:pt x="148024" y="14851"/>
                  <a:pt x="146722" y="15505"/>
                  <a:pt x="146070" y="17469"/>
                </a:cubicBezTo>
                <a:cubicBezTo>
                  <a:pt x="123270" y="74421"/>
                  <a:pt x="110241" y="93404"/>
                  <a:pt x="93304" y="116971"/>
                </a:cubicBezTo>
                <a:cubicBezTo>
                  <a:pt x="78972" y="137264"/>
                  <a:pt x="63338" y="160830"/>
                  <a:pt x="35326" y="213854"/>
                </a:cubicBezTo>
                <a:cubicBezTo>
                  <a:pt x="9269" y="263604"/>
                  <a:pt x="6663" y="346741"/>
                  <a:pt x="28812" y="398455"/>
                </a:cubicBezTo>
                <a:cubicBezTo>
                  <a:pt x="40538" y="423331"/>
                  <a:pt x="56172" y="439696"/>
                  <a:pt x="75715" y="446897"/>
                </a:cubicBezTo>
                <a:cubicBezTo>
                  <a:pt x="139556" y="352632"/>
                  <a:pt x="155842" y="232837"/>
                  <a:pt x="159099" y="159521"/>
                </a:cubicBezTo>
                <a:cubicBezTo>
                  <a:pt x="159750" y="156247"/>
                  <a:pt x="163007" y="153629"/>
                  <a:pt x="166265" y="153629"/>
                </a:cubicBezTo>
                <a:cubicBezTo>
                  <a:pt x="170173" y="153629"/>
                  <a:pt x="173430" y="156902"/>
                  <a:pt x="173430" y="160830"/>
                </a:cubicBezTo>
                <a:cubicBezTo>
                  <a:pt x="169522" y="233492"/>
                  <a:pt x="153236" y="353942"/>
                  <a:pt x="90047" y="450825"/>
                </a:cubicBezTo>
                <a:cubicBezTo>
                  <a:pt x="140859" y="459335"/>
                  <a:pt x="192973" y="418094"/>
                  <a:pt x="226197" y="370962"/>
                </a:cubicBezTo>
                <a:cubicBezTo>
                  <a:pt x="225545" y="370307"/>
                  <a:pt x="225545" y="370307"/>
                  <a:pt x="225545" y="370307"/>
                </a:cubicBezTo>
                <a:cubicBezTo>
                  <a:pt x="224894" y="369652"/>
                  <a:pt x="224243" y="368998"/>
                  <a:pt x="222940" y="368998"/>
                </a:cubicBezTo>
                <a:cubicBezTo>
                  <a:pt x="221636" y="367689"/>
                  <a:pt x="220334" y="367034"/>
                  <a:pt x="219031" y="365725"/>
                </a:cubicBezTo>
                <a:cubicBezTo>
                  <a:pt x="218379" y="365725"/>
                  <a:pt x="218379" y="365070"/>
                  <a:pt x="218379" y="365070"/>
                </a:cubicBezTo>
                <a:cubicBezTo>
                  <a:pt x="217076" y="363761"/>
                  <a:pt x="215122" y="362452"/>
                  <a:pt x="213819" y="360488"/>
                </a:cubicBezTo>
                <a:lnTo>
                  <a:pt x="213168" y="360488"/>
                </a:lnTo>
                <a:cubicBezTo>
                  <a:pt x="204699" y="351978"/>
                  <a:pt x="198836" y="340850"/>
                  <a:pt x="194928" y="329721"/>
                </a:cubicBezTo>
                <a:cubicBezTo>
                  <a:pt x="194276" y="327757"/>
                  <a:pt x="193625" y="325139"/>
                  <a:pt x="192973" y="323175"/>
                </a:cubicBezTo>
                <a:cubicBezTo>
                  <a:pt x="192973" y="322520"/>
                  <a:pt x="192973" y="322520"/>
                  <a:pt x="192973" y="322520"/>
                </a:cubicBezTo>
                <a:cubicBezTo>
                  <a:pt x="192322" y="319902"/>
                  <a:pt x="192322" y="317938"/>
                  <a:pt x="192322" y="315974"/>
                </a:cubicBezTo>
                <a:cubicBezTo>
                  <a:pt x="192322" y="315320"/>
                  <a:pt x="191670" y="314665"/>
                  <a:pt x="191670" y="314665"/>
                </a:cubicBezTo>
                <a:cubicBezTo>
                  <a:pt x="191670" y="312046"/>
                  <a:pt x="191019" y="310083"/>
                  <a:pt x="191019" y="307464"/>
                </a:cubicBezTo>
                <a:cubicBezTo>
                  <a:pt x="191019" y="274733"/>
                  <a:pt x="237271" y="192251"/>
                  <a:pt x="256814" y="158211"/>
                </a:cubicBezTo>
                <a:cubicBezTo>
                  <a:pt x="257466" y="157557"/>
                  <a:pt x="258117" y="156902"/>
                  <a:pt x="258769" y="156247"/>
                </a:cubicBezTo>
                <a:cubicBezTo>
                  <a:pt x="235317" y="64601"/>
                  <a:pt x="171476" y="22706"/>
                  <a:pt x="158447" y="14851"/>
                </a:cubicBezTo>
                <a:cubicBezTo>
                  <a:pt x="156493" y="14196"/>
                  <a:pt x="154539" y="13541"/>
                  <a:pt x="152584" y="13541"/>
                </a:cubicBezTo>
                <a:close/>
                <a:moveTo>
                  <a:pt x="144767" y="1104"/>
                </a:moveTo>
                <a:cubicBezTo>
                  <a:pt x="151933" y="-860"/>
                  <a:pt x="159099" y="-206"/>
                  <a:pt x="165613" y="3067"/>
                </a:cubicBezTo>
                <a:cubicBezTo>
                  <a:pt x="179293" y="10923"/>
                  <a:pt x="248346" y="56746"/>
                  <a:pt x="273100" y="156247"/>
                </a:cubicBezTo>
                <a:cubicBezTo>
                  <a:pt x="273752" y="156902"/>
                  <a:pt x="274403" y="157557"/>
                  <a:pt x="275054" y="158211"/>
                </a:cubicBezTo>
                <a:cubicBezTo>
                  <a:pt x="294597" y="192251"/>
                  <a:pt x="340198" y="274733"/>
                  <a:pt x="340198" y="307464"/>
                </a:cubicBezTo>
                <a:cubicBezTo>
                  <a:pt x="340198" y="348705"/>
                  <a:pt x="306975" y="382090"/>
                  <a:pt x="265934" y="382090"/>
                </a:cubicBezTo>
                <a:cubicBezTo>
                  <a:pt x="256163" y="382090"/>
                  <a:pt x="247043" y="380126"/>
                  <a:pt x="238574" y="376853"/>
                </a:cubicBezTo>
                <a:cubicBezTo>
                  <a:pt x="206653" y="424640"/>
                  <a:pt x="155190" y="465881"/>
                  <a:pt x="103075" y="465881"/>
                </a:cubicBezTo>
                <a:cubicBezTo>
                  <a:pt x="95910" y="465881"/>
                  <a:pt x="88744" y="464572"/>
                  <a:pt x="81578" y="463262"/>
                </a:cubicBezTo>
                <a:cubicBezTo>
                  <a:pt x="63989" y="487483"/>
                  <a:pt x="43144" y="510395"/>
                  <a:pt x="19041" y="530033"/>
                </a:cubicBezTo>
                <a:cubicBezTo>
                  <a:pt x="17738" y="530688"/>
                  <a:pt x="15783" y="531342"/>
                  <a:pt x="14480" y="531342"/>
                </a:cubicBezTo>
                <a:cubicBezTo>
                  <a:pt x="12526" y="531342"/>
                  <a:pt x="10572" y="530688"/>
                  <a:pt x="9269" y="528724"/>
                </a:cubicBezTo>
                <a:cubicBezTo>
                  <a:pt x="6663" y="526105"/>
                  <a:pt x="7315" y="521523"/>
                  <a:pt x="10572" y="518905"/>
                </a:cubicBezTo>
                <a:cubicBezTo>
                  <a:pt x="32069" y="501230"/>
                  <a:pt x="51612" y="480937"/>
                  <a:pt x="67247" y="458680"/>
                </a:cubicBezTo>
                <a:cubicBezTo>
                  <a:pt x="45749" y="449515"/>
                  <a:pt x="28161" y="430532"/>
                  <a:pt x="16435" y="403692"/>
                </a:cubicBezTo>
                <a:cubicBezTo>
                  <a:pt x="-7668" y="348050"/>
                  <a:pt x="-5063" y="261641"/>
                  <a:pt x="22949" y="207307"/>
                </a:cubicBezTo>
                <a:cubicBezTo>
                  <a:pt x="50961" y="153629"/>
                  <a:pt x="67898" y="128754"/>
                  <a:pt x="81578" y="109115"/>
                </a:cubicBezTo>
                <a:cubicBezTo>
                  <a:pt x="97864" y="86204"/>
                  <a:pt x="110893" y="67874"/>
                  <a:pt x="133693" y="12232"/>
                </a:cubicBezTo>
                <a:cubicBezTo>
                  <a:pt x="135647" y="6995"/>
                  <a:pt x="139556" y="3067"/>
                  <a:pt x="144767" y="1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5C8E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8" name="Freeform 186">
            <a:extLst>
              <a:ext uri="{FF2B5EF4-FFF2-40B4-BE49-F238E27FC236}">
                <a16:creationId xmlns:a16="http://schemas.microsoft.com/office/drawing/2014/main" id="{15627966-282F-F74E-8BF7-9C3B2FB4A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587" y="4881126"/>
            <a:ext cx="328952" cy="504729"/>
          </a:xfrm>
          <a:custGeom>
            <a:avLst/>
            <a:gdLst>
              <a:gd name="connsiteX0" fmla="*/ 128127 w 344981"/>
              <a:gd name="connsiteY0" fmla="*/ 483891 h 529324"/>
              <a:gd name="connsiteX1" fmla="*/ 214630 w 344981"/>
              <a:gd name="connsiteY1" fmla="*/ 483891 h 529324"/>
              <a:gd name="connsiteX2" fmla="*/ 221134 w 344981"/>
              <a:gd name="connsiteY2" fmla="*/ 490437 h 529324"/>
              <a:gd name="connsiteX3" fmla="*/ 214630 w 344981"/>
              <a:gd name="connsiteY3" fmla="*/ 497638 h 529324"/>
              <a:gd name="connsiteX4" fmla="*/ 128127 w 344981"/>
              <a:gd name="connsiteY4" fmla="*/ 497638 h 529324"/>
              <a:gd name="connsiteX5" fmla="*/ 120973 w 344981"/>
              <a:gd name="connsiteY5" fmla="*/ 490437 h 529324"/>
              <a:gd name="connsiteX6" fmla="*/ 128127 w 344981"/>
              <a:gd name="connsiteY6" fmla="*/ 483891 h 529324"/>
              <a:gd name="connsiteX7" fmla="*/ 128127 w 344981"/>
              <a:gd name="connsiteY7" fmla="*/ 449327 h 529324"/>
              <a:gd name="connsiteX8" fmla="*/ 214630 w 344981"/>
              <a:gd name="connsiteY8" fmla="*/ 449327 h 529324"/>
              <a:gd name="connsiteX9" fmla="*/ 221134 w 344981"/>
              <a:gd name="connsiteY9" fmla="*/ 456215 h 529324"/>
              <a:gd name="connsiteX10" fmla="*/ 214630 w 344981"/>
              <a:gd name="connsiteY10" fmla="*/ 463103 h 529324"/>
              <a:gd name="connsiteX11" fmla="*/ 128127 w 344981"/>
              <a:gd name="connsiteY11" fmla="*/ 463103 h 529324"/>
              <a:gd name="connsiteX12" fmla="*/ 120973 w 344981"/>
              <a:gd name="connsiteY12" fmla="*/ 456215 h 529324"/>
              <a:gd name="connsiteX13" fmla="*/ 128127 w 344981"/>
              <a:gd name="connsiteY13" fmla="*/ 449327 h 529324"/>
              <a:gd name="connsiteX14" fmla="*/ 101465 w 344981"/>
              <a:gd name="connsiteY14" fmla="*/ 426328 h 529324"/>
              <a:gd name="connsiteX15" fmla="*/ 101465 w 344981"/>
              <a:gd name="connsiteY15" fmla="*/ 473263 h 529324"/>
              <a:gd name="connsiteX16" fmla="*/ 144015 w 344981"/>
              <a:gd name="connsiteY16" fmla="*/ 516287 h 529324"/>
              <a:gd name="connsiteX17" fmla="*/ 200312 w 344981"/>
              <a:gd name="connsiteY17" fmla="*/ 516287 h 529324"/>
              <a:gd name="connsiteX18" fmla="*/ 243516 w 344981"/>
              <a:gd name="connsiteY18" fmla="*/ 473263 h 529324"/>
              <a:gd name="connsiteX19" fmla="*/ 243516 w 344981"/>
              <a:gd name="connsiteY19" fmla="*/ 426328 h 529324"/>
              <a:gd name="connsiteX20" fmla="*/ 115867 w 344981"/>
              <a:gd name="connsiteY20" fmla="*/ 299863 h 529324"/>
              <a:gd name="connsiteX21" fmla="*/ 136160 w 344981"/>
              <a:gd name="connsiteY21" fmla="*/ 412638 h 529324"/>
              <a:gd name="connsiteX22" fmla="*/ 165617 w 344981"/>
              <a:gd name="connsiteY22" fmla="*/ 412638 h 529324"/>
              <a:gd name="connsiteX23" fmla="*/ 165617 w 344981"/>
              <a:gd name="connsiteY23" fmla="*/ 305078 h 529324"/>
              <a:gd name="connsiteX24" fmla="*/ 115867 w 344981"/>
              <a:gd name="connsiteY24" fmla="*/ 299863 h 529324"/>
              <a:gd name="connsiteX25" fmla="*/ 229115 w 344981"/>
              <a:gd name="connsiteY25" fmla="*/ 299212 h 529324"/>
              <a:gd name="connsiteX26" fmla="*/ 179364 w 344981"/>
              <a:gd name="connsiteY26" fmla="*/ 305078 h 529324"/>
              <a:gd name="connsiteX27" fmla="*/ 179364 w 344981"/>
              <a:gd name="connsiteY27" fmla="*/ 412638 h 529324"/>
              <a:gd name="connsiteX28" fmla="*/ 208822 w 344981"/>
              <a:gd name="connsiteY28" fmla="*/ 412638 h 529324"/>
              <a:gd name="connsiteX29" fmla="*/ 229115 w 344981"/>
              <a:gd name="connsiteY29" fmla="*/ 299212 h 529324"/>
              <a:gd name="connsiteX30" fmla="*/ 65461 w 344981"/>
              <a:gd name="connsiteY30" fmla="*/ 286174 h 529324"/>
              <a:gd name="connsiteX31" fmla="*/ 86409 w 344981"/>
              <a:gd name="connsiteY31" fmla="*/ 322027 h 529324"/>
              <a:gd name="connsiteX32" fmla="*/ 101465 w 344981"/>
              <a:gd name="connsiteY32" fmla="*/ 380696 h 529324"/>
              <a:gd name="connsiteX33" fmla="*/ 101465 w 344981"/>
              <a:gd name="connsiteY33" fmla="*/ 412638 h 529324"/>
              <a:gd name="connsiteX34" fmla="*/ 121758 w 344981"/>
              <a:gd name="connsiteY34" fmla="*/ 412638 h 529324"/>
              <a:gd name="connsiteX35" fmla="*/ 98192 w 344981"/>
              <a:gd name="connsiteY35" fmla="*/ 295952 h 529324"/>
              <a:gd name="connsiteX36" fmla="*/ 65461 w 344981"/>
              <a:gd name="connsiteY36" fmla="*/ 286174 h 529324"/>
              <a:gd name="connsiteX37" fmla="*/ 279520 w 344981"/>
              <a:gd name="connsiteY37" fmla="*/ 285522 h 529324"/>
              <a:gd name="connsiteX38" fmla="*/ 246789 w 344981"/>
              <a:gd name="connsiteY38" fmla="*/ 295300 h 529324"/>
              <a:gd name="connsiteX39" fmla="*/ 223223 w 344981"/>
              <a:gd name="connsiteY39" fmla="*/ 412638 h 529324"/>
              <a:gd name="connsiteX40" fmla="*/ 243516 w 344981"/>
              <a:gd name="connsiteY40" fmla="*/ 412638 h 529324"/>
              <a:gd name="connsiteX41" fmla="*/ 243516 w 344981"/>
              <a:gd name="connsiteY41" fmla="*/ 380696 h 529324"/>
              <a:gd name="connsiteX42" fmla="*/ 258572 w 344981"/>
              <a:gd name="connsiteY42" fmla="*/ 322027 h 529324"/>
              <a:gd name="connsiteX43" fmla="*/ 279520 w 344981"/>
              <a:gd name="connsiteY43" fmla="*/ 285522 h 529324"/>
              <a:gd name="connsiteX44" fmla="*/ 172163 w 344981"/>
              <a:gd name="connsiteY44" fmla="*/ 14341 h 529324"/>
              <a:gd name="connsiteX45" fmla="*/ 14401 w 344981"/>
              <a:gd name="connsiteY45" fmla="*/ 164925 h 529324"/>
              <a:gd name="connsiteX46" fmla="*/ 15056 w 344981"/>
              <a:gd name="connsiteY46" fmla="*/ 179918 h 529324"/>
              <a:gd name="connsiteX47" fmla="*/ 15056 w 344981"/>
              <a:gd name="connsiteY47" fmla="*/ 181874 h 529324"/>
              <a:gd name="connsiteX48" fmla="*/ 53678 w 344981"/>
              <a:gd name="connsiteY48" fmla="*/ 266618 h 529324"/>
              <a:gd name="connsiteX49" fmla="*/ 290648 w 344981"/>
              <a:gd name="connsiteY49" fmla="*/ 265966 h 529324"/>
              <a:gd name="connsiteX50" fmla="*/ 329271 w 344981"/>
              <a:gd name="connsiteY50" fmla="*/ 181874 h 529324"/>
              <a:gd name="connsiteX51" fmla="*/ 329925 w 344981"/>
              <a:gd name="connsiteY51" fmla="*/ 179918 h 529324"/>
              <a:gd name="connsiteX52" fmla="*/ 330580 w 344981"/>
              <a:gd name="connsiteY52" fmla="*/ 164925 h 529324"/>
              <a:gd name="connsiteX53" fmla="*/ 172163 w 344981"/>
              <a:gd name="connsiteY53" fmla="*/ 14341 h 529324"/>
              <a:gd name="connsiteX54" fmla="*/ 172163 w 344981"/>
              <a:gd name="connsiteY54" fmla="*/ 0 h 529324"/>
              <a:gd name="connsiteX55" fmla="*/ 344981 w 344981"/>
              <a:gd name="connsiteY55" fmla="*/ 164925 h 529324"/>
              <a:gd name="connsiteX56" fmla="*/ 343672 w 344981"/>
              <a:gd name="connsiteY56" fmla="*/ 181222 h 529324"/>
              <a:gd name="connsiteX57" fmla="*/ 291958 w 344981"/>
              <a:gd name="connsiteY57" fmla="*/ 292041 h 529324"/>
              <a:gd name="connsiteX58" fmla="*/ 270355 w 344981"/>
              <a:gd name="connsiteY58" fmla="*/ 327894 h 529324"/>
              <a:gd name="connsiteX59" fmla="*/ 257263 w 344981"/>
              <a:gd name="connsiteY59" fmla="*/ 380696 h 529324"/>
              <a:gd name="connsiteX60" fmla="*/ 257263 w 344981"/>
              <a:gd name="connsiteY60" fmla="*/ 419157 h 529324"/>
              <a:gd name="connsiteX61" fmla="*/ 257263 w 344981"/>
              <a:gd name="connsiteY61" fmla="*/ 473263 h 529324"/>
              <a:gd name="connsiteX62" fmla="*/ 200312 w 344981"/>
              <a:gd name="connsiteY62" fmla="*/ 529324 h 529324"/>
              <a:gd name="connsiteX63" fmla="*/ 144015 w 344981"/>
              <a:gd name="connsiteY63" fmla="*/ 529324 h 529324"/>
              <a:gd name="connsiteX64" fmla="*/ 87064 w 344981"/>
              <a:gd name="connsiteY64" fmla="*/ 473263 h 529324"/>
              <a:gd name="connsiteX65" fmla="*/ 87064 w 344981"/>
              <a:gd name="connsiteY65" fmla="*/ 419157 h 529324"/>
              <a:gd name="connsiteX66" fmla="*/ 87064 w 344981"/>
              <a:gd name="connsiteY66" fmla="*/ 380696 h 529324"/>
              <a:gd name="connsiteX67" fmla="*/ 73971 w 344981"/>
              <a:gd name="connsiteY67" fmla="*/ 327894 h 529324"/>
              <a:gd name="connsiteX68" fmla="*/ 53024 w 344981"/>
              <a:gd name="connsiteY68" fmla="*/ 292041 h 529324"/>
              <a:gd name="connsiteX69" fmla="*/ 1309 w 344981"/>
              <a:gd name="connsiteY69" fmla="*/ 181222 h 529324"/>
              <a:gd name="connsiteX70" fmla="*/ 0 w 344981"/>
              <a:gd name="connsiteY70" fmla="*/ 164925 h 529324"/>
              <a:gd name="connsiteX71" fmla="*/ 172163 w 344981"/>
              <a:gd name="connsiteY71" fmla="*/ 0 h 52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44981" h="529324">
                <a:moveTo>
                  <a:pt x="128127" y="483891"/>
                </a:moveTo>
                <a:lnTo>
                  <a:pt x="214630" y="483891"/>
                </a:lnTo>
                <a:cubicBezTo>
                  <a:pt x="217882" y="483891"/>
                  <a:pt x="221134" y="486510"/>
                  <a:pt x="221134" y="490437"/>
                </a:cubicBezTo>
                <a:cubicBezTo>
                  <a:pt x="221134" y="494365"/>
                  <a:pt x="217882" y="497638"/>
                  <a:pt x="214630" y="497638"/>
                </a:cubicBezTo>
                <a:lnTo>
                  <a:pt x="128127" y="497638"/>
                </a:lnTo>
                <a:cubicBezTo>
                  <a:pt x="124225" y="497638"/>
                  <a:pt x="120973" y="494365"/>
                  <a:pt x="120973" y="490437"/>
                </a:cubicBezTo>
                <a:cubicBezTo>
                  <a:pt x="120973" y="486510"/>
                  <a:pt x="124225" y="483891"/>
                  <a:pt x="128127" y="483891"/>
                </a:cubicBezTo>
                <a:close/>
                <a:moveTo>
                  <a:pt x="128127" y="449327"/>
                </a:moveTo>
                <a:lnTo>
                  <a:pt x="214630" y="449327"/>
                </a:lnTo>
                <a:cubicBezTo>
                  <a:pt x="217882" y="449327"/>
                  <a:pt x="221134" y="452458"/>
                  <a:pt x="221134" y="456215"/>
                </a:cubicBezTo>
                <a:cubicBezTo>
                  <a:pt x="221134" y="459972"/>
                  <a:pt x="217882" y="463103"/>
                  <a:pt x="214630" y="463103"/>
                </a:cubicBezTo>
                <a:lnTo>
                  <a:pt x="128127" y="463103"/>
                </a:lnTo>
                <a:cubicBezTo>
                  <a:pt x="124225" y="463103"/>
                  <a:pt x="120973" y="459972"/>
                  <a:pt x="120973" y="456215"/>
                </a:cubicBezTo>
                <a:cubicBezTo>
                  <a:pt x="120973" y="452458"/>
                  <a:pt x="124225" y="449327"/>
                  <a:pt x="128127" y="449327"/>
                </a:cubicBezTo>
                <a:close/>
                <a:moveTo>
                  <a:pt x="101465" y="426328"/>
                </a:moveTo>
                <a:lnTo>
                  <a:pt x="101465" y="473263"/>
                </a:lnTo>
                <a:cubicBezTo>
                  <a:pt x="101465" y="496730"/>
                  <a:pt x="120449" y="516287"/>
                  <a:pt x="144015" y="516287"/>
                </a:cubicBezTo>
                <a:lnTo>
                  <a:pt x="200312" y="516287"/>
                </a:lnTo>
                <a:cubicBezTo>
                  <a:pt x="224532" y="516287"/>
                  <a:pt x="243516" y="496730"/>
                  <a:pt x="243516" y="473263"/>
                </a:cubicBezTo>
                <a:lnTo>
                  <a:pt x="243516" y="426328"/>
                </a:lnTo>
                <a:close/>
                <a:moveTo>
                  <a:pt x="115867" y="299863"/>
                </a:moveTo>
                <a:cubicBezTo>
                  <a:pt x="130923" y="333109"/>
                  <a:pt x="137469" y="367007"/>
                  <a:pt x="136160" y="412638"/>
                </a:cubicBezTo>
                <a:lnTo>
                  <a:pt x="165617" y="412638"/>
                </a:lnTo>
                <a:lnTo>
                  <a:pt x="165617" y="305078"/>
                </a:lnTo>
                <a:cubicBezTo>
                  <a:pt x="149252" y="305078"/>
                  <a:pt x="132232" y="303123"/>
                  <a:pt x="115867" y="299863"/>
                </a:cubicBezTo>
                <a:close/>
                <a:moveTo>
                  <a:pt x="229115" y="299212"/>
                </a:moveTo>
                <a:cubicBezTo>
                  <a:pt x="212749" y="302471"/>
                  <a:pt x="195729" y="304427"/>
                  <a:pt x="179364" y="305078"/>
                </a:cubicBezTo>
                <a:lnTo>
                  <a:pt x="179364" y="412638"/>
                </a:lnTo>
                <a:lnTo>
                  <a:pt x="208822" y="412638"/>
                </a:lnTo>
                <a:cubicBezTo>
                  <a:pt x="207513" y="366355"/>
                  <a:pt x="214059" y="331805"/>
                  <a:pt x="229115" y="299212"/>
                </a:cubicBezTo>
                <a:close/>
                <a:moveTo>
                  <a:pt x="65461" y="286174"/>
                </a:moveTo>
                <a:cubicBezTo>
                  <a:pt x="73971" y="299212"/>
                  <a:pt x="81172" y="311597"/>
                  <a:pt x="86409" y="322027"/>
                </a:cubicBezTo>
                <a:cubicBezTo>
                  <a:pt x="96228" y="339628"/>
                  <a:pt x="101465" y="359836"/>
                  <a:pt x="101465" y="380696"/>
                </a:cubicBezTo>
                <a:lnTo>
                  <a:pt x="101465" y="412638"/>
                </a:lnTo>
                <a:lnTo>
                  <a:pt x="121758" y="412638"/>
                </a:lnTo>
                <a:cubicBezTo>
                  <a:pt x="123067" y="364399"/>
                  <a:pt x="116521" y="330502"/>
                  <a:pt x="98192" y="295952"/>
                </a:cubicBezTo>
                <a:cubicBezTo>
                  <a:pt x="87718" y="293345"/>
                  <a:pt x="76590" y="290085"/>
                  <a:pt x="65461" y="286174"/>
                </a:cubicBezTo>
                <a:close/>
                <a:moveTo>
                  <a:pt x="279520" y="285522"/>
                </a:moveTo>
                <a:cubicBezTo>
                  <a:pt x="268392" y="289433"/>
                  <a:pt x="257263" y="292693"/>
                  <a:pt x="246789" y="295300"/>
                </a:cubicBezTo>
                <a:cubicBezTo>
                  <a:pt x="228460" y="329198"/>
                  <a:pt x="221259" y="363747"/>
                  <a:pt x="223223" y="412638"/>
                </a:cubicBezTo>
                <a:lnTo>
                  <a:pt x="243516" y="412638"/>
                </a:lnTo>
                <a:lnTo>
                  <a:pt x="243516" y="380696"/>
                </a:lnTo>
                <a:cubicBezTo>
                  <a:pt x="243516" y="359836"/>
                  <a:pt x="248753" y="339628"/>
                  <a:pt x="258572" y="322027"/>
                </a:cubicBezTo>
                <a:cubicBezTo>
                  <a:pt x="263155" y="311597"/>
                  <a:pt x="271010" y="299212"/>
                  <a:pt x="279520" y="285522"/>
                </a:cubicBezTo>
                <a:close/>
                <a:moveTo>
                  <a:pt x="172163" y="14341"/>
                </a:moveTo>
                <a:cubicBezTo>
                  <a:pt x="85100" y="14341"/>
                  <a:pt x="14401" y="81485"/>
                  <a:pt x="14401" y="164925"/>
                </a:cubicBezTo>
                <a:cubicBezTo>
                  <a:pt x="14401" y="169488"/>
                  <a:pt x="14401" y="174703"/>
                  <a:pt x="15056" y="179918"/>
                </a:cubicBezTo>
                <a:cubicBezTo>
                  <a:pt x="15056" y="180570"/>
                  <a:pt x="15056" y="181222"/>
                  <a:pt x="15056" y="181874"/>
                </a:cubicBezTo>
                <a:cubicBezTo>
                  <a:pt x="15711" y="199474"/>
                  <a:pt x="35349" y="235328"/>
                  <a:pt x="53678" y="266618"/>
                </a:cubicBezTo>
                <a:cubicBezTo>
                  <a:pt x="129613" y="299212"/>
                  <a:pt x="209476" y="299212"/>
                  <a:pt x="290648" y="265966"/>
                </a:cubicBezTo>
                <a:cubicBezTo>
                  <a:pt x="309632" y="234676"/>
                  <a:pt x="329271" y="199474"/>
                  <a:pt x="329271" y="181874"/>
                </a:cubicBezTo>
                <a:cubicBezTo>
                  <a:pt x="329271" y="181222"/>
                  <a:pt x="329271" y="180570"/>
                  <a:pt x="329925" y="179918"/>
                </a:cubicBezTo>
                <a:cubicBezTo>
                  <a:pt x="330580" y="174703"/>
                  <a:pt x="330580" y="169488"/>
                  <a:pt x="330580" y="164925"/>
                </a:cubicBezTo>
                <a:cubicBezTo>
                  <a:pt x="330580" y="81485"/>
                  <a:pt x="259882" y="14341"/>
                  <a:pt x="172163" y="14341"/>
                </a:cubicBezTo>
                <a:close/>
                <a:moveTo>
                  <a:pt x="172163" y="0"/>
                </a:moveTo>
                <a:cubicBezTo>
                  <a:pt x="267082" y="0"/>
                  <a:pt x="344981" y="74314"/>
                  <a:pt x="344981" y="164925"/>
                </a:cubicBezTo>
                <a:cubicBezTo>
                  <a:pt x="344981" y="170140"/>
                  <a:pt x="344327" y="176007"/>
                  <a:pt x="343672" y="181222"/>
                </a:cubicBezTo>
                <a:cubicBezTo>
                  <a:pt x="343672" y="205993"/>
                  <a:pt x="316178" y="251625"/>
                  <a:pt x="291958" y="292041"/>
                </a:cubicBezTo>
                <a:cubicBezTo>
                  <a:pt x="283448" y="305078"/>
                  <a:pt x="275592" y="318116"/>
                  <a:pt x="270355" y="327894"/>
                </a:cubicBezTo>
                <a:cubicBezTo>
                  <a:pt x="261845" y="344191"/>
                  <a:pt x="257263" y="362444"/>
                  <a:pt x="257263" y="380696"/>
                </a:cubicBezTo>
                <a:lnTo>
                  <a:pt x="257263" y="419157"/>
                </a:lnTo>
                <a:lnTo>
                  <a:pt x="257263" y="473263"/>
                </a:lnTo>
                <a:cubicBezTo>
                  <a:pt x="257263" y="504553"/>
                  <a:pt x="231733" y="529324"/>
                  <a:pt x="200312" y="529324"/>
                </a:cubicBezTo>
                <a:lnTo>
                  <a:pt x="144015" y="529324"/>
                </a:lnTo>
                <a:cubicBezTo>
                  <a:pt x="112594" y="529324"/>
                  <a:pt x="87064" y="504553"/>
                  <a:pt x="87064" y="473263"/>
                </a:cubicBezTo>
                <a:lnTo>
                  <a:pt x="87064" y="419157"/>
                </a:lnTo>
                <a:lnTo>
                  <a:pt x="87064" y="380696"/>
                </a:lnTo>
                <a:cubicBezTo>
                  <a:pt x="87064" y="362444"/>
                  <a:pt x="83136" y="344191"/>
                  <a:pt x="73971" y="327894"/>
                </a:cubicBezTo>
                <a:cubicBezTo>
                  <a:pt x="68734" y="318116"/>
                  <a:pt x="60879" y="305078"/>
                  <a:pt x="53024" y="292041"/>
                </a:cubicBezTo>
                <a:cubicBezTo>
                  <a:pt x="28803" y="251625"/>
                  <a:pt x="1309" y="205993"/>
                  <a:pt x="1309" y="181222"/>
                </a:cubicBezTo>
                <a:cubicBezTo>
                  <a:pt x="655" y="176007"/>
                  <a:pt x="0" y="170140"/>
                  <a:pt x="0" y="164925"/>
                </a:cubicBezTo>
                <a:cubicBezTo>
                  <a:pt x="0" y="74314"/>
                  <a:pt x="77244" y="0"/>
                  <a:pt x="1721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5C8E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9" name="Freeform 187">
            <a:extLst>
              <a:ext uri="{FF2B5EF4-FFF2-40B4-BE49-F238E27FC236}">
                <a16:creationId xmlns:a16="http://schemas.microsoft.com/office/drawing/2014/main" id="{2AF3DFD9-BB9D-084B-80A2-C3FACFBBF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28" y="4796849"/>
            <a:ext cx="508096" cy="450421"/>
          </a:xfrm>
          <a:custGeom>
            <a:avLst/>
            <a:gdLst>
              <a:gd name="T0" fmla="*/ 255 w 817"/>
              <a:gd name="T1" fmla="*/ 466 h 724"/>
              <a:gd name="T2" fmla="*/ 257 w 817"/>
              <a:gd name="T3" fmla="*/ 481 h 724"/>
              <a:gd name="T4" fmla="*/ 225 w 817"/>
              <a:gd name="T5" fmla="*/ 528 h 724"/>
              <a:gd name="T6" fmla="*/ 201 w 817"/>
              <a:gd name="T7" fmla="*/ 403 h 724"/>
              <a:gd name="T8" fmla="*/ 202 w 817"/>
              <a:gd name="T9" fmla="*/ 400 h 724"/>
              <a:gd name="T10" fmla="*/ 205 w 817"/>
              <a:gd name="T11" fmla="*/ 399 h 724"/>
              <a:gd name="T12" fmla="*/ 225 w 817"/>
              <a:gd name="T13" fmla="*/ 401 h 724"/>
              <a:gd name="T14" fmla="*/ 373 w 817"/>
              <a:gd name="T15" fmla="*/ 574 h 724"/>
              <a:gd name="T16" fmla="*/ 702 w 817"/>
              <a:gd name="T17" fmla="*/ 701 h 724"/>
              <a:gd name="T18" fmla="*/ 429 w 817"/>
              <a:gd name="T19" fmla="*/ 619 h 724"/>
              <a:gd name="T20" fmla="*/ 431 w 817"/>
              <a:gd name="T21" fmla="*/ 619 h 724"/>
              <a:gd name="T22" fmla="*/ 590 w 817"/>
              <a:gd name="T23" fmla="*/ 542 h 724"/>
              <a:gd name="T24" fmla="*/ 632 w 817"/>
              <a:gd name="T25" fmla="*/ 385 h 724"/>
              <a:gd name="T26" fmla="*/ 604 w 817"/>
              <a:gd name="T27" fmla="*/ 363 h 724"/>
              <a:gd name="T28" fmla="*/ 447 w 817"/>
              <a:gd name="T29" fmla="*/ 427 h 724"/>
              <a:gd name="T30" fmla="*/ 411 w 817"/>
              <a:gd name="T31" fmla="*/ 608 h 724"/>
              <a:gd name="T32" fmla="*/ 402 w 817"/>
              <a:gd name="T33" fmla="*/ 637 h 724"/>
              <a:gd name="T34" fmla="*/ 394 w 817"/>
              <a:gd name="T35" fmla="*/ 595 h 724"/>
              <a:gd name="T36" fmla="*/ 351 w 817"/>
              <a:gd name="T37" fmla="*/ 427 h 724"/>
              <a:gd name="T38" fmla="*/ 208 w 817"/>
              <a:gd name="T39" fmla="*/ 379 h 724"/>
              <a:gd name="T40" fmla="*/ 189 w 817"/>
              <a:gd name="T41" fmla="*/ 384 h 724"/>
              <a:gd name="T42" fmla="*/ 179 w 817"/>
              <a:gd name="T43" fmla="*/ 407 h 724"/>
              <a:gd name="T44" fmla="*/ 365 w 817"/>
              <a:gd name="T45" fmla="*/ 619 h 724"/>
              <a:gd name="T46" fmla="*/ 368 w 817"/>
              <a:gd name="T47" fmla="*/ 619 h 724"/>
              <a:gd name="T48" fmla="*/ 391 w 817"/>
              <a:gd name="T49" fmla="*/ 701 h 724"/>
              <a:gd name="T50" fmla="*/ 114 w 817"/>
              <a:gd name="T51" fmla="*/ 232 h 724"/>
              <a:gd name="T52" fmla="*/ 397 w 817"/>
              <a:gd name="T53" fmla="*/ 58 h 724"/>
              <a:gd name="T54" fmla="*/ 702 w 817"/>
              <a:gd name="T55" fmla="*/ 701 h 724"/>
              <a:gd name="T56" fmla="*/ 606 w 817"/>
              <a:gd name="T57" fmla="*/ 383 h 724"/>
              <a:gd name="T58" fmla="*/ 607 w 817"/>
              <a:gd name="T59" fmla="*/ 383 h 724"/>
              <a:gd name="T60" fmla="*/ 611 w 817"/>
              <a:gd name="T61" fmla="*/ 387 h 724"/>
              <a:gd name="T62" fmla="*/ 574 w 817"/>
              <a:gd name="T63" fmla="*/ 527 h 724"/>
              <a:gd name="T64" fmla="*/ 547 w 817"/>
              <a:gd name="T65" fmla="*/ 465 h 724"/>
              <a:gd name="T66" fmla="*/ 551 w 817"/>
              <a:gd name="T67" fmla="*/ 450 h 724"/>
              <a:gd name="T68" fmla="*/ 426 w 817"/>
              <a:gd name="T69" fmla="*/ 572 h 724"/>
              <a:gd name="T70" fmla="*/ 602 w 817"/>
              <a:gd name="T71" fmla="*/ 82 h 724"/>
              <a:gd name="T72" fmla="*/ 602 w 817"/>
              <a:gd name="T73" fmla="*/ 144 h 724"/>
              <a:gd name="T74" fmla="*/ 602 w 817"/>
              <a:gd name="T75" fmla="*/ 62 h 724"/>
              <a:gd name="T76" fmla="*/ 702 w 817"/>
              <a:gd name="T77" fmla="*/ 62 h 724"/>
              <a:gd name="T78" fmla="*/ 723 w 817"/>
              <a:gd name="T79" fmla="*/ 12 h 724"/>
              <a:gd name="T80" fmla="*/ 591 w 817"/>
              <a:gd name="T81" fmla="*/ 0 h 724"/>
              <a:gd name="T82" fmla="*/ 580 w 817"/>
              <a:gd name="T83" fmla="*/ 131 h 724"/>
              <a:gd name="T84" fmla="*/ 386 w 817"/>
              <a:gd name="T85" fmla="*/ 40 h 724"/>
              <a:gd name="T86" fmla="*/ 3 w 817"/>
              <a:gd name="T87" fmla="*/ 287 h 724"/>
              <a:gd name="T88" fmla="*/ 12 w 817"/>
              <a:gd name="T89" fmla="*/ 292 h 724"/>
              <a:gd name="T90" fmla="*/ 93 w 817"/>
              <a:gd name="T91" fmla="*/ 712 h 724"/>
              <a:gd name="T92" fmla="*/ 713 w 817"/>
              <a:gd name="T93" fmla="*/ 723 h 724"/>
              <a:gd name="T94" fmla="*/ 723 w 817"/>
              <a:gd name="T95" fmla="*/ 244 h 724"/>
              <a:gd name="T96" fmla="*/ 813 w 817"/>
              <a:gd name="T97" fmla="*/ 287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7" h="724">
                <a:moveTo>
                  <a:pt x="270" y="464"/>
                </a:moveTo>
                <a:lnTo>
                  <a:pt x="270" y="464"/>
                </a:lnTo>
                <a:cubicBezTo>
                  <a:pt x="266" y="461"/>
                  <a:pt x="259" y="461"/>
                  <a:pt x="255" y="466"/>
                </a:cubicBezTo>
                <a:lnTo>
                  <a:pt x="255" y="466"/>
                </a:lnTo>
                <a:cubicBezTo>
                  <a:pt x="252" y="471"/>
                  <a:pt x="252" y="477"/>
                  <a:pt x="257" y="481"/>
                </a:cubicBezTo>
                <a:lnTo>
                  <a:pt x="257" y="481"/>
                </a:lnTo>
                <a:cubicBezTo>
                  <a:pt x="305" y="519"/>
                  <a:pt x="340" y="556"/>
                  <a:pt x="362" y="597"/>
                </a:cubicBezTo>
                <a:lnTo>
                  <a:pt x="362" y="597"/>
                </a:lnTo>
                <a:cubicBezTo>
                  <a:pt x="327" y="591"/>
                  <a:pt x="266" y="571"/>
                  <a:pt x="225" y="528"/>
                </a:cubicBezTo>
                <a:lnTo>
                  <a:pt x="225" y="528"/>
                </a:lnTo>
                <a:cubicBezTo>
                  <a:pt x="193" y="494"/>
                  <a:pt x="198" y="440"/>
                  <a:pt x="200" y="408"/>
                </a:cubicBezTo>
                <a:lnTo>
                  <a:pt x="201" y="403"/>
                </a:lnTo>
                <a:lnTo>
                  <a:pt x="201" y="403"/>
                </a:lnTo>
                <a:cubicBezTo>
                  <a:pt x="201" y="402"/>
                  <a:pt x="201" y="400"/>
                  <a:pt x="202" y="400"/>
                </a:cubicBezTo>
                <a:lnTo>
                  <a:pt x="202" y="400"/>
                </a:lnTo>
                <a:cubicBezTo>
                  <a:pt x="203" y="400"/>
                  <a:pt x="203" y="399"/>
                  <a:pt x="205" y="399"/>
                </a:cubicBezTo>
                <a:lnTo>
                  <a:pt x="205" y="399"/>
                </a:lnTo>
                <a:lnTo>
                  <a:pt x="205" y="399"/>
                </a:lnTo>
                <a:lnTo>
                  <a:pt x="205" y="399"/>
                </a:lnTo>
                <a:cubicBezTo>
                  <a:pt x="211" y="400"/>
                  <a:pt x="217" y="400"/>
                  <a:pt x="225" y="401"/>
                </a:cubicBezTo>
                <a:lnTo>
                  <a:pt x="225" y="401"/>
                </a:lnTo>
                <a:cubicBezTo>
                  <a:pt x="258" y="404"/>
                  <a:pt x="309" y="408"/>
                  <a:pt x="334" y="440"/>
                </a:cubicBezTo>
                <a:lnTo>
                  <a:pt x="334" y="440"/>
                </a:lnTo>
                <a:cubicBezTo>
                  <a:pt x="368" y="481"/>
                  <a:pt x="373" y="538"/>
                  <a:pt x="373" y="574"/>
                </a:cubicBezTo>
                <a:lnTo>
                  <a:pt x="373" y="574"/>
                </a:lnTo>
                <a:cubicBezTo>
                  <a:pt x="350" y="536"/>
                  <a:pt x="316" y="500"/>
                  <a:pt x="270" y="464"/>
                </a:cubicBezTo>
                <a:close/>
                <a:moveTo>
                  <a:pt x="702" y="701"/>
                </a:moveTo>
                <a:lnTo>
                  <a:pt x="413" y="701"/>
                </a:lnTo>
                <a:lnTo>
                  <a:pt x="413" y="701"/>
                </a:lnTo>
                <a:cubicBezTo>
                  <a:pt x="414" y="674"/>
                  <a:pt x="419" y="646"/>
                  <a:pt x="429" y="619"/>
                </a:cubicBezTo>
                <a:lnTo>
                  <a:pt x="429" y="619"/>
                </a:lnTo>
                <a:cubicBezTo>
                  <a:pt x="430" y="619"/>
                  <a:pt x="430" y="619"/>
                  <a:pt x="431" y="619"/>
                </a:cubicBezTo>
                <a:lnTo>
                  <a:pt x="431" y="619"/>
                </a:lnTo>
                <a:cubicBezTo>
                  <a:pt x="432" y="619"/>
                  <a:pt x="433" y="619"/>
                  <a:pt x="435" y="619"/>
                </a:cubicBezTo>
                <a:lnTo>
                  <a:pt x="435" y="619"/>
                </a:lnTo>
                <a:cubicBezTo>
                  <a:pt x="444" y="617"/>
                  <a:pt x="531" y="604"/>
                  <a:pt x="590" y="542"/>
                </a:cubicBezTo>
                <a:lnTo>
                  <a:pt x="590" y="542"/>
                </a:lnTo>
                <a:cubicBezTo>
                  <a:pt x="631" y="497"/>
                  <a:pt x="635" y="411"/>
                  <a:pt x="632" y="385"/>
                </a:cubicBezTo>
                <a:lnTo>
                  <a:pt x="632" y="385"/>
                </a:lnTo>
                <a:cubicBezTo>
                  <a:pt x="631" y="379"/>
                  <a:pt x="628" y="372"/>
                  <a:pt x="623" y="367"/>
                </a:cubicBezTo>
                <a:lnTo>
                  <a:pt x="623" y="367"/>
                </a:lnTo>
                <a:cubicBezTo>
                  <a:pt x="617" y="363"/>
                  <a:pt x="611" y="361"/>
                  <a:pt x="604" y="363"/>
                </a:cubicBezTo>
                <a:lnTo>
                  <a:pt x="604" y="363"/>
                </a:lnTo>
                <a:cubicBezTo>
                  <a:pt x="526" y="374"/>
                  <a:pt x="473" y="396"/>
                  <a:pt x="447" y="427"/>
                </a:cubicBezTo>
                <a:lnTo>
                  <a:pt x="447" y="427"/>
                </a:lnTo>
                <a:cubicBezTo>
                  <a:pt x="402" y="484"/>
                  <a:pt x="403" y="564"/>
                  <a:pt x="406" y="596"/>
                </a:cubicBezTo>
                <a:lnTo>
                  <a:pt x="406" y="596"/>
                </a:lnTo>
                <a:cubicBezTo>
                  <a:pt x="407" y="600"/>
                  <a:pt x="408" y="605"/>
                  <a:pt x="411" y="608"/>
                </a:cubicBezTo>
                <a:lnTo>
                  <a:pt x="411" y="608"/>
                </a:lnTo>
                <a:cubicBezTo>
                  <a:pt x="407" y="617"/>
                  <a:pt x="404" y="627"/>
                  <a:pt x="402" y="637"/>
                </a:cubicBezTo>
                <a:lnTo>
                  <a:pt x="402" y="637"/>
                </a:lnTo>
                <a:cubicBezTo>
                  <a:pt x="398" y="626"/>
                  <a:pt x="395" y="616"/>
                  <a:pt x="390" y="606"/>
                </a:cubicBezTo>
                <a:lnTo>
                  <a:pt x="390" y="606"/>
                </a:lnTo>
                <a:cubicBezTo>
                  <a:pt x="392" y="603"/>
                  <a:pt x="393" y="599"/>
                  <a:pt x="394" y="595"/>
                </a:cubicBezTo>
                <a:lnTo>
                  <a:pt x="394" y="595"/>
                </a:lnTo>
                <a:cubicBezTo>
                  <a:pt x="396" y="564"/>
                  <a:pt x="397" y="484"/>
                  <a:pt x="351" y="427"/>
                </a:cubicBezTo>
                <a:lnTo>
                  <a:pt x="351" y="427"/>
                </a:lnTo>
                <a:cubicBezTo>
                  <a:pt x="319" y="387"/>
                  <a:pt x="263" y="383"/>
                  <a:pt x="226" y="380"/>
                </a:cubicBezTo>
                <a:lnTo>
                  <a:pt x="226" y="380"/>
                </a:lnTo>
                <a:cubicBezTo>
                  <a:pt x="219" y="380"/>
                  <a:pt x="213" y="379"/>
                  <a:pt x="208" y="379"/>
                </a:cubicBezTo>
                <a:lnTo>
                  <a:pt x="208" y="379"/>
                </a:lnTo>
                <a:cubicBezTo>
                  <a:pt x="201" y="377"/>
                  <a:pt x="194" y="380"/>
                  <a:pt x="189" y="384"/>
                </a:cubicBezTo>
                <a:lnTo>
                  <a:pt x="189" y="384"/>
                </a:lnTo>
                <a:cubicBezTo>
                  <a:pt x="183" y="388"/>
                  <a:pt x="180" y="394"/>
                  <a:pt x="179" y="401"/>
                </a:cubicBezTo>
                <a:lnTo>
                  <a:pt x="179" y="407"/>
                </a:lnTo>
                <a:lnTo>
                  <a:pt x="179" y="407"/>
                </a:lnTo>
                <a:cubicBezTo>
                  <a:pt x="177" y="439"/>
                  <a:pt x="172" y="502"/>
                  <a:pt x="209" y="542"/>
                </a:cubicBezTo>
                <a:lnTo>
                  <a:pt x="209" y="542"/>
                </a:lnTo>
                <a:cubicBezTo>
                  <a:pt x="268" y="604"/>
                  <a:pt x="356" y="617"/>
                  <a:pt x="365" y="619"/>
                </a:cubicBezTo>
                <a:lnTo>
                  <a:pt x="365" y="619"/>
                </a:lnTo>
                <a:cubicBezTo>
                  <a:pt x="366" y="619"/>
                  <a:pt x="367" y="619"/>
                  <a:pt x="368" y="619"/>
                </a:cubicBezTo>
                <a:lnTo>
                  <a:pt x="368" y="619"/>
                </a:lnTo>
                <a:cubicBezTo>
                  <a:pt x="370" y="619"/>
                  <a:pt x="371" y="619"/>
                  <a:pt x="373" y="618"/>
                </a:cubicBezTo>
                <a:lnTo>
                  <a:pt x="373" y="618"/>
                </a:lnTo>
                <a:cubicBezTo>
                  <a:pt x="384" y="644"/>
                  <a:pt x="390" y="672"/>
                  <a:pt x="391" y="701"/>
                </a:cubicBezTo>
                <a:lnTo>
                  <a:pt x="114" y="701"/>
                </a:lnTo>
                <a:lnTo>
                  <a:pt x="114" y="232"/>
                </a:lnTo>
                <a:lnTo>
                  <a:pt x="114" y="232"/>
                </a:lnTo>
                <a:lnTo>
                  <a:pt x="114" y="232"/>
                </a:lnTo>
                <a:lnTo>
                  <a:pt x="397" y="58"/>
                </a:lnTo>
                <a:lnTo>
                  <a:pt x="397" y="58"/>
                </a:lnTo>
                <a:cubicBezTo>
                  <a:pt x="405" y="53"/>
                  <a:pt x="414" y="53"/>
                  <a:pt x="422" y="58"/>
                </a:cubicBezTo>
                <a:lnTo>
                  <a:pt x="702" y="231"/>
                </a:lnTo>
                <a:lnTo>
                  <a:pt x="702" y="701"/>
                </a:lnTo>
                <a:close/>
                <a:moveTo>
                  <a:pt x="464" y="440"/>
                </a:moveTo>
                <a:lnTo>
                  <a:pt x="464" y="440"/>
                </a:lnTo>
                <a:cubicBezTo>
                  <a:pt x="479" y="421"/>
                  <a:pt x="517" y="396"/>
                  <a:pt x="606" y="383"/>
                </a:cubicBezTo>
                <a:lnTo>
                  <a:pt x="606" y="383"/>
                </a:lnTo>
                <a:cubicBezTo>
                  <a:pt x="607" y="383"/>
                  <a:pt x="607" y="383"/>
                  <a:pt x="607" y="383"/>
                </a:cubicBezTo>
                <a:lnTo>
                  <a:pt x="607" y="383"/>
                </a:lnTo>
                <a:cubicBezTo>
                  <a:pt x="608" y="383"/>
                  <a:pt x="609" y="384"/>
                  <a:pt x="609" y="385"/>
                </a:cubicBezTo>
                <a:lnTo>
                  <a:pt x="609" y="385"/>
                </a:lnTo>
                <a:cubicBezTo>
                  <a:pt x="610" y="385"/>
                  <a:pt x="611" y="386"/>
                  <a:pt x="611" y="387"/>
                </a:cubicBezTo>
                <a:lnTo>
                  <a:pt x="611" y="387"/>
                </a:lnTo>
                <a:cubicBezTo>
                  <a:pt x="614" y="417"/>
                  <a:pt x="608" y="491"/>
                  <a:pt x="574" y="527"/>
                </a:cubicBezTo>
                <a:lnTo>
                  <a:pt x="574" y="527"/>
                </a:lnTo>
                <a:cubicBezTo>
                  <a:pt x="533" y="571"/>
                  <a:pt x="471" y="591"/>
                  <a:pt x="437" y="597"/>
                </a:cubicBezTo>
                <a:lnTo>
                  <a:pt x="437" y="597"/>
                </a:lnTo>
                <a:cubicBezTo>
                  <a:pt x="461" y="542"/>
                  <a:pt x="500" y="493"/>
                  <a:pt x="547" y="465"/>
                </a:cubicBezTo>
                <a:lnTo>
                  <a:pt x="547" y="465"/>
                </a:lnTo>
                <a:cubicBezTo>
                  <a:pt x="552" y="462"/>
                  <a:pt x="554" y="456"/>
                  <a:pt x="551" y="450"/>
                </a:cubicBezTo>
                <a:lnTo>
                  <a:pt x="551" y="450"/>
                </a:lnTo>
                <a:cubicBezTo>
                  <a:pt x="548" y="446"/>
                  <a:pt x="541" y="444"/>
                  <a:pt x="537" y="447"/>
                </a:cubicBezTo>
                <a:lnTo>
                  <a:pt x="537" y="447"/>
                </a:lnTo>
                <a:cubicBezTo>
                  <a:pt x="491" y="473"/>
                  <a:pt x="452" y="519"/>
                  <a:pt x="426" y="572"/>
                </a:cubicBezTo>
                <a:lnTo>
                  <a:pt x="426" y="572"/>
                </a:lnTo>
                <a:cubicBezTo>
                  <a:pt x="426" y="536"/>
                  <a:pt x="431" y="481"/>
                  <a:pt x="464" y="440"/>
                </a:cubicBezTo>
                <a:close/>
                <a:moveTo>
                  <a:pt x="602" y="82"/>
                </a:moveTo>
                <a:lnTo>
                  <a:pt x="702" y="82"/>
                </a:lnTo>
                <a:lnTo>
                  <a:pt x="702" y="206"/>
                </a:lnTo>
                <a:lnTo>
                  <a:pt x="602" y="144"/>
                </a:lnTo>
                <a:lnTo>
                  <a:pt x="602" y="82"/>
                </a:lnTo>
                <a:close/>
                <a:moveTo>
                  <a:pt x="702" y="62"/>
                </a:moveTo>
                <a:lnTo>
                  <a:pt x="602" y="62"/>
                </a:lnTo>
                <a:lnTo>
                  <a:pt x="602" y="22"/>
                </a:lnTo>
                <a:lnTo>
                  <a:pt x="702" y="22"/>
                </a:lnTo>
                <a:lnTo>
                  <a:pt x="702" y="62"/>
                </a:lnTo>
                <a:close/>
                <a:moveTo>
                  <a:pt x="809" y="272"/>
                </a:moveTo>
                <a:lnTo>
                  <a:pt x="723" y="219"/>
                </a:lnTo>
                <a:lnTo>
                  <a:pt x="723" y="12"/>
                </a:lnTo>
                <a:lnTo>
                  <a:pt x="723" y="12"/>
                </a:lnTo>
                <a:cubicBezTo>
                  <a:pt x="723" y="5"/>
                  <a:pt x="718" y="0"/>
                  <a:pt x="713" y="0"/>
                </a:cubicBezTo>
                <a:lnTo>
                  <a:pt x="591" y="0"/>
                </a:lnTo>
                <a:lnTo>
                  <a:pt x="591" y="0"/>
                </a:lnTo>
                <a:cubicBezTo>
                  <a:pt x="585" y="0"/>
                  <a:pt x="580" y="5"/>
                  <a:pt x="580" y="12"/>
                </a:cubicBezTo>
                <a:lnTo>
                  <a:pt x="580" y="131"/>
                </a:lnTo>
                <a:lnTo>
                  <a:pt x="433" y="40"/>
                </a:lnTo>
                <a:lnTo>
                  <a:pt x="433" y="40"/>
                </a:lnTo>
                <a:cubicBezTo>
                  <a:pt x="418" y="31"/>
                  <a:pt x="400" y="31"/>
                  <a:pt x="386" y="40"/>
                </a:cubicBezTo>
                <a:lnTo>
                  <a:pt x="6" y="272"/>
                </a:lnTo>
                <a:lnTo>
                  <a:pt x="6" y="272"/>
                </a:lnTo>
                <a:cubicBezTo>
                  <a:pt x="1" y="276"/>
                  <a:pt x="0" y="282"/>
                  <a:pt x="3" y="287"/>
                </a:cubicBezTo>
                <a:lnTo>
                  <a:pt x="3" y="287"/>
                </a:lnTo>
                <a:cubicBezTo>
                  <a:pt x="5" y="290"/>
                  <a:pt x="8" y="292"/>
                  <a:pt x="12" y="292"/>
                </a:cubicBezTo>
                <a:lnTo>
                  <a:pt x="12" y="292"/>
                </a:lnTo>
                <a:cubicBezTo>
                  <a:pt x="14" y="292"/>
                  <a:pt x="16" y="292"/>
                  <a:pt x="17" y="290"/>
                </a:cubicBezTo>
                <a:lnTo>
                  <a:pt x="93" y="244"/>
                </a:lnTo>
                <a:lnTo>
                  <a:pt x="93" y="712"/>
                </a:lnTo>
                <a:lnTo>
                  <a:pt x="93" y="712"/>
                </a:lnTo>
                <a:cubicBezTo>
                  <a:pt x="93" y="718"/>
                  <a:pt x="98" y="723"/>
                  <a:pt x="103" y="723"/>
                </a:cubicBezTo>
                <a:lnTo>
                  <a:pt x="713" y="723"/>
                </a:lnTo>
                <a:lnTo>
                  <a:pt x="713" y="723"/>
                </a:lnTo>
                <a:cubicBezTo>
                  <a:pt x="718" y="723"/>
                  <a:pt x="723" y="718"/>
                  <a:pt x="723" y="712"/>
                </a:cubicBezTo>
                <a:lnTo>
                  <a:pt x="723" y="244"/>
                </a:lnTo>
                <a:lnTo>
                  <a:pt x="798" y="290"/>
                </a:lnTo>
                <a:lnTo>
                  <a:pt x="798" y="290"/>
                </a:lnTo>
                <a:cubicBezTo>
                  <a:pt x="803" y="293"/>
                  <a:pt x="810" y="292"/>
                  <a:pt x="813" y="287"/>
                </a:cubicBezTo>
                <a:lnTo>
                  <a:pt x="813" y="287"/>
                </a:lnTo>
                <a:cubicBezTo>
                  <a:pt x="816" y="282"/>
                  <a:pt x="814" y="276"/>
                  <a:pt x="809" y="2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5C8E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70" name="Freeform 188">
            <a:extLst>
              <a:ext uri="{FF2B5EF4-FFF2-40B4-BE49-F238E27FC236}">
                <a16:creationId xmlns:a16="http://schemas.microsoft.com/office/drawing/2014/main" id="{37BA331F-8FEA-B64D-A9A9-6FBF6E807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505" y="2120838"/>
            <a:ext cx="507474" cy="504730"/>
          </a:xfrm>
          <a:custGeom>
            <a:avLst/>
            <a:gdLst>
              <a:gd name="connsiteX0" fmla="*/ 344392 w 532203"/>
              <a:gd name="connsiteY0" fmla="*/ 296670 h 529325"/>
              <a:gd name="connsiteX1" fmla="*/ 352301 w 532203"/>
              <a:gd name="connsiteY1" fmla="*/ 303096 h 529325"/>
              <a:gd name="connsiteX2" fmla="*/ 334506 w 532203"/>
              <a:gd name="connsiteY2" fmla="*/ 358996 h 529325"/>
              <a:gd name="connsiteX3" fmla="*/ 283759 w 532203"/>
              <a:gd name="connsiteY3" fmla="*/ 379557 h 529325"/>
              <a:gd name="connsiteX4" fmla="*/ 276509 w 532203"/>
              <a:gd name="connsiteY4" fmla="*/ 373132 h 529325"/>
              <a:gd name="connsiteX5" fmla="*/ 283759 w 532203"/>
              <a:gd name="connsiteY5" fmla="*/ 366064 h 529325"/>
              <a:gd name="connsiteX6" fmla="*/ 324620 w 532203"/>
              <a:gd name="connsiteY6" fmla="*/ 349358 h 529325"/>
              <a:gd name="connsiteX7" fmla="*/ 337802 w 532203"/>
              <a:gd name="connsiteY7" fmla="*/ 303738 h 529325"/>
              <a:gd name="connsiteX8" fmla="*/ 344392 w 532203"/>
              <a:gd name="connsiteY8" fmla="*/ 296670 h 529325"/>
              <a:gd name="connsiteX9" fmla="*/ 507996 w 532203"/>
              <a:gd name="connsiteY9" fmla="*/ 254949 h 529325"/>
              <a:gd name="connsiteX10" fmla="*/ 498182 w 532203"/>
              <a:gd name="connsiteY10" fmla="*/ 264702 h 529325"/>
              <a:gd name="connsiteX11" fmla="*/ 265926 w 532203"/>
              <a:gd name="connsiteY11" fmla="*/ 495515 h 529325"/>
              <a:gd name="connsiteX12" fmla="*/ 145546 w 532203"/>
              <a:gd name="connsiteY12" fmla="*/ 461706 h 529325"/>
              <a:gd name="connsiteX13" fmla="*/ 142275 w 532203"/>
              <a:gd name="connsiteY13" fmla="*/ 457805 h 529325"/>
              <a:gd name="connsiteX14" fmla="*/ 143583 w 532203"/>
              <a:gd name="connsiteY14" fmla="*/ 451953 h 529325"/>
              <a:gd name="connsiteX15" fmla="*/ 153397 w 532203"/>
              <a:gd name="connsiteY15" fmla="*/ 439600 h 529325"/>
              <a:gd name="connsiteX16" fmla="*/ 89936 w 532203"/>
              <a:gd name="connsiteY16" fmla="*/ 430497 h 529325"/>
              <a:gd name="connsiteX17" fmla="*/ 114142 w 532203"/>
              <a:gd name="connsiteY17" fmla="*/ 489014 h 529325"/>
              <a:gd name="connsiteX18" fmla="*/ 123302 w 532203"/>
              <a:gd name="connsiteY18" fmla="*/ 478611 h 529325"/>
              <a:gd name="connsiteX19" fmla="*/ 128536 w 532203"/>
              <a:gd name="connsiteY19" fmla="*/ 476010 h 529325"/>
              <a:gd name="connsiteX20" fmla="*/ 131807 w 532203"/>
              <a:gd name="connsiteY20" fmla="*/ 477310 h 529325"/>
              <a:gd name="connsiteX21" fmla="*/ 265926 w 532203"/>
              <a:gd name="connsiteY21" fmla="*/ 515021 h 529325"/>
              <a:gd name="connsiteX22" fmla="*/ 517809 w 532203"/>
              <a:gd name="connsiteY22" fmla="*/ 264702 h 529325"/>
              <a:gd name="connsiteX23" fmla="*/ 507996 w 532203"/>
              <a:gd name="connsiteY23" fmla="*/ 254949 h 529325"/>
              <a:gd name="connsiteX24" fmla="*/ 507996 w 532203"/>
              <a:gd name="connsiteY24" fmla="*/ 241945 h 529325"/>
              <a:gd name="connsiteX25" fmla="*/ 532203 w 532203"/>
              <a:gd name="connsiteY25" fmla="*/ 264702 h 529325"/>
              <a:gd name="connsiteX26" fmla="*/ 265926 w 532203"/>
              <a:gd name="connsiteY26" fmla="*/ 529325 h 529325"/>
              <a:gd name="connsiteX27" fmla="*/ 129844 w 532203"/>
              <a:gd name="connsiteY27" fmla="*/ 491614 h 529325"/>
              <a:gd name="connsiteX28" fmla="*/ 123956 w 532203"/>
              <a:gd name="connsiteY28" fmla="*/ 499417 h 529325"/>
              <a:gd name="connsiteX29" fmla="*/ 112180 w 532203"/>
              <a:gd name="connsiteY29" fmla="*/ 503968 h 529325"/>
              <a:gd name="connsiteX30" fmla="*/ 101712 w 532203"/>
              <a:gd name="connsiteY30" fmla="*/ 496166 h 529325"/>
              <a:gd name="connsiteX31" fmla="*/ 76851 w 532203"/>
              <a:gd name="connsiteY31" fmla="*/ 434398 h 529325"/>
              <a:gd name="connsiteX32" fmla="*/ 78813 w 532203"/>
              <a:gd name="connsiteY32" fmla="*/ 421395 h 529325"/>
              <a:gd name="connsiteX33" fmla="*/ 90590 w 532203"/>
              <a:gd name="connsiteY33" fmla="*/ 416844 h 529325"/>
              <a:gd name="connsiteX34" fmla="*/ 157322 w 532203"/>
              <a:gd name="connsiteY34" fmla="*/ 425946 h 529325"/>
              <a:gd name="connsiteX35" fmla="*/ 167136 w 532203"/>
              <a:gd name="connsiteY35" fmla="*/ 433748 h 529325"/>
              <a:gd name="connsiteX36" fmla="*/ 165173 w 532203"/>
              <a:gd name="connsiteY36" fmla="*/ 446752 h 529325"/>
              <a:gd name="connsiteX37" fmla="*/ 159285 w 532203"/>
              <a:gd name="connsiteY37" fmla="*/ 454554 h 529325"/>
              <a:gd name="connsiteX38" fmla="*/ 265926 w 532203"/>
              <a:gd name="connsiteY38" fmla="*/ 481862 h 529325"/>
              <a:gd name="connsiteX39" fmla="*/ 484443 w 532203"/>
              <a:gd name="connsiteY39" fmla="*/ 264702 h 529325"/>
              <a:gd name="connsiteX40" fmla="*/ 507996 w 532203"/>
              <a:gd name="connsiteY40" fmla="*/ 241945 h 529325"/>
              <a:gd name="connsiteX41" fmla="*/ 264525 w 532203"/>
              <a:gd name="connsiteY41" fmla="*/ 117393 h 529325"/>
              <a:gd name="connsiteX42" fmla="*/ 261268 w 532203"/>
              <a:gd name="connsiteY42" fmla="*/ 119350 h 529325"/>
              <a:gd name="connsiteX43" fmla="*/ 216321 w 532203"/>
              <a:gd name="connsiteY43" fmla="*/ 194385 h 529325"/>
              <a:gd name="connsiteX44" fmla="*/ 162254 w 532203"/>
              <a:gd name="connsiteY44" fmla="*/ 294867 h 529325"/>
              <a:gd name="connsiteX45" fmla="*/ 183751 w 532203"/>
              <a:gd name="connsiteY45" fmla="*/ 374468 h 529325"/>
              <a:gd name="connsiteX46" fmla="*/ 264525 w 532203"/>
              <a:gd name="connsiteY46" fmla="*/ 409050 h 529325"/>
              <a:gd name="connsiteX47" fmla="*/ 339437 w 532203"/>
              <a:gd name="connsiteY47" fmla="*/ 377078 h 529325"/>
              <a:gd name="connsiteX48" fmla="*/ 364842 w 532203"/>
              <a:gd name="connsiteY48" fmla="*/ 294867 h 529325"/>
              <a:gd name="connsiteX49" fmla="*/ 304261 w 532203"/>
              <a:gd name="connsiteY49" fmla="*/ 177420 h 529325"/>
              <a:gd name="connsiteX50" fmla="*/ 267782 w 532203"/>
              <a:gd name="connsiteY50" fmla="*/ 119350 h 529325"/>
              <a:gd name="connsiteX51" fmla="*/ 264525 w 532203"/>
              <a:gd name="connsiteY51" fmla="*/ 117393 h 529325"/>
              <a:gd name="connsiteX52" fmla="*/ 264525 w 532203"/>
              <a:gd name="connsiteY52" fmla="*/ 103691 h 529325"/>
              <a:gd name="connsiteX53" fmla="*/ 280159 w 532203"/>
              <a:gd name="connsiteY53" fmla="*/ 112825 h 529325"/>
              <a:gd name="connsiteX54" fmla="*/ 315335 w 532203"/>
              <a:gd name="connsiteY54" fmla="*/ 169591 h 529325"/>
              <a:gd name="connsiteX55" fmla="*/ 379173 w 532203"/>
              <a:gd name="connsiteY55" fmla="*/ 293562 h 529325"/>
              <a:gd name="connsiteX56" fmla="*/ 349859 w 532203"/>
              <a:gd name="connsiteY56" fmla="*/ 386213 h 529325"/>
              <a:gd name="connsiteX57" fmla="*/ 264525 w 532203"/>
              <a:gd name="connsiteY57" fmla="*/ 422752 h 529325"/>
              <a:gd name="connsiteX58" fmla="*/ 173328 w 532203"/>
              <a:gd name="connsiteY58" fmla="*/ 383603 h 529325"/>
              <a:gd name="connsiteX59" fmla="*/ 148575 w 532203"/>
              <a:gd name="connsiteY59" fmla="*/ 292909 h 529325"/>
              <a:gd name="connsiteX60" fmla="*/ 205247 w 532203"/>
              <a:gd name="connsiteY60" fmla="*/ 186555 h 529325"/>
              <a:gd name="connsiteX61" fmla="*/ 248891 w 532203"/>
              <a:gd name="connsiteY61" fmla="*/ 113478 h 529325"/>
              <a:gd name="connsiteX62" fmla="*/ 264525 w 532203"/>
              <a:gd name="connsiteY62" fmla="*/ 103691 h 529325"/>
              <a:gd name="connsiteX63" fmla="*/ 266002 w 532203"/>
              <a:gd name="connsiteY63" fmla="*/ 13654 h 529325"/>
              <a:gd name="connsiteX64" fmla="*/ 13759 w 532203"/>
              <a:gd name="connsiteY64" fmla="*/ 263974 h 529325"/>
              <a:gd name="connsiteX65" fmla="*/ 24242 w 532203"/>
              <a:gd name="connsiteY65" fmla="*/ 274376 h 529325"/>
              <a:gd name="connsiteX66" fmla="*/ 33414 w 532203"/>
              <a:gd name="connsiteY66" fmla="*/ 263974 h 529325"/>
              <a:gd name="connsiteX67" fmla="*/ 266002 w 532203"/>
              <a:gd name="connsiteY67" fmla="*/ 33809 h 529325"/>
              <a:gd name="connsiteX68" fmla="*/ 387210 w 532203"/>
              <a:gd name="connsiteY68" fmla="*/ 66968 h 529325"/>
              <a:gd name="connsiteX69" fmla="*/ 390486 w 532203"/>
              <a:gd name="connsiteY69" fmla="*/ 72170 h 529325"/>
              <a:gd name="connsiteX70" fmla="*/ 389175 w 532203"/>
              <a:gd name="connsiteY70" fmla="*/ 77371 h 529325"/>
              <a:gd name="connsiteX71" fmla="*/ 379348 w 532203"/>
              <a:gd name="connsiteY71" fmla="*/ 89725 h 529325"/>
              <a:gd name="connsiteX72" fmla="*/ 442245 w 532203"/>
              <a:gd name="connsiteY72" fmla="*/ 98827 h 529325"/>
              <a:gd name="connsiteX73" fmla="*/ 418003 w 532203"/>
              <a:gd name="connsiteY73" fmla="*/ 39661 h 529325"/>
              <a:gd name="connsiteX74" fmla="*/ 409486 w 532203"/>
              <a:gd name="connsiteY74" fmla="*/ 50714 h 529325"/>
              <a:gd name="connsiteX75" fmla="*/ 400313 w 532203"/>
              <a:gd name="connsiteY75" fmla="*/ 52014 h 529325"/>
              <a:gd name="connsiteX76" fmla="*/ 266002 w 532203"/>
              <a:gd name="connsiteY76" fmla="*/ 13654 h 529325"/>
              <a:gd name="connsiteX77" fmla="*/ 266002 w 532203"/>
              <a:gd name="connsiteY77" fmla="*/ 0 h 529325"/>
              <a:gd name="connsiteX78" fmla="*/ 402279 w 532203"/>
              <a:gd name="connsiteY78" fmla="*/ 37060 h 529325"/>
              <a:gd name="connsiteX79" fmla="*/ 408176 w 532203"/>
              <a:gd name="connsiteY79" fmla="*/ 29908 h 529325"/>
              <a:gd name="connsiteX80" fmla="*/ 420624 w 532203"/>
              <a:gd name="connsiteY80" fmla="*/ 25357 h 529325"/>
              <a:gd name="connsiteX81" fmla="*/ 430452 w 532203"/>
              <a:gd name="connsiteY81" fmla="*/ 33159 h 529325"/>
              <a:gd name="connsiteX82" fmla="*/ 455348 w 532203"/>
              <a:gd name="connsiteY82" fmla="*/ 94926 h 529325"/>
              <a:gd name="connsiteX83" fmla="*/ 454038 w 532203"/>
              <a:gd name="connsiteY83" fmla="*/ 107280 h 529325"/>
              <a:gd name="connsiteX84" fmla="*/ 441590 w 532203"/>
              <a:gd name="connsiteY84" fmla="*/ 112481 h 529325"/>
              <a:gd name="connsiteX85" fmla="*/ 375417 w 532203"/>
              <a:gd name="connsiteY85" fmla="*/ 103378 h 529325"/>
              <a:gd name="connsiteX86" fmla="*/ 365589 w 532203"/>
              <a:gd name="connsiteY86" fmla="*/ 95576 h 529325"/>
              <a:gd name="connsiteX87" fmla="*/ 366899 w 532203"/>
              <a:gd name="connsiteY87" fmla="*/ 82573 h 529325"/>
              <a:gd name="connsiteX88" fmla="*/ 372796 w 532203"/>
              <a:gd name="connsiteY88" fmla="*/ 74771 h 529325"/>
              <a:gd name="connsiteX89" fmla="*/ 266002 w 532203"/>
              <a:gd name="connsiteY89" fmla="*/ 47463 h 529325"/>
              <a:gd name="connsiteX90" fmla="*/ 47828 w 532203"/>
              <a:gd name="connsiteY90" fmla="*/ 263974 h 529325"/>
              <a:gd name="connsiteX91" fmla="*/ 24242 w 532203"/>
              <a:gd name="connsiteY91" fmla="*/ 287380 h 529325"/>
              <a:gd name="connsiteX92" fmla="*/ 0 w 532203"/>
              <a:gd name="connsiteY92" fmla="*/ 263974 h 529325"/>
              <a:gd name="connsiteX93" fmla="*/ 266002 w 532203"/>
              <a:gd name="connsiteY93" fmla="*/ 0 h 52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32203" h="529325">
                <a:moveTo>
                  <a:pt x="344392" y="296670"/>
                </a:moveTo>
                <a:cubicBezTo>
                  <a:pt x="348346" y="296670"/>
                  <a:pt x="351642" y="299240"/>
                  <a:pt x="352301" y="303096"/>
                </a:cubicBezTo>
                <a:cubicBezTo>
                  <a:pt x="353619" y="325584"/>
                  <a:pt x="347687" y="344860"/>
                  <a:pt x="334506" y="358996"/>
                </a:cubicBezTo>
                <a:cubicBezTo>
                  <a:pt x="321984" y="371847"/>
                  <a:pt x="304189" y="379557"/>
                  <a:pt x="283759" y="379557"/>
                </a:cubicBezTo>
                <a:cubicBezTo>
                  <a:pt x="279804" y="379557"/>
                  <a:pt x="276509" y="376345"/>
                  <a:pt x="276509" y="373132"/>
                </a:cubicBezTo>
                <a:cubicBezTo>
                  <a:pt x="276509" y="368634"/>
                  <a:pt x="279804" y="366064"/>
                  <a:pt x="283759" y="366064"/>
                </a:cubicBezTo>
                <a:cubicBezTo>
                  <a:pt x="300235" y="366064"/>
                  <a:pt x="314734" y="360281"/>
                  <a:pt x="324620" y="349358"/>
                </a:cubicBezTo>
                <a:cubicBezTo>
                  <a:pt x="335165" y="338435"/>
                  <a:pt x="339120" y="322372"/>
                  <a:pt x="337802" y="303738"/>
                </a:cubicBezTo>
                <a:cubicBezTo>
                  <a:pt x="337802" y="300525"/>
                  <a:pt x="340438" y="296670"/>
                  <a:pt x="344392" y="296670"/>
                </a:cubicBezTo>
                <a:close/>
                <a:moveTo>
                  <a:pt x="507996" y="254949"/>
                </a:moveTo>
                <a:cubicBezTo>
                  <a:pt x="502762" y="254949"/>
                  <a:pt x="498182" y="259500"/>
                  <a:pt x="498182" y="264702"/>
                </a:cubicBezTo>
                <a:cubicBezTo>
                  <a:pt x="498182" y="392137"/>
                  <a:pt x="394158" y="495515"/>
                  <a:pt x="265926" y="495515"/>
                </a:cubicBezTo>
                <a:cubicBezTo>
                  <a:pt x="223401" y="495515"/>
                  <a:pt x="181529" y="484462"/>
                  <a:pt x="145546" y="461706"/>
                </a:cubicBezTo>
                <a:cubicBezTo>
                  <a:pt x="143583" y="461056"/>
                  <a:pt x="142929" y="459105"/>
                  <a:pt x="142275" y="457805"/>
                </a:cubicBezTo>
                <a:cubicBezTo>
                  <a:pt x="141621" y="455204"/>
                  <a:pt x="142275" y="453254"/>
                  <a:pt x="143583" y="451953"/>
                </a:cubicBezTo>
                <a:lnTo>
                  <a:pt x="153397" y="439600"/>
                </a:lnTo>
                <a:lnTo>
                  <a:pt x="89936" y="430497"/>
                </a:lnTo>
                <a:lnTo>
                  <a:pt x="114142" y="489014"/>
                </a:lnTo>
                <a:lnTo>
                  <a:pt x="123302" y="478611"/>
                </a:lnTo>
                <a:cubicBezTo>
                  <a:pt x="123956" y="476660"/>
                  <a:pt x="126573" y="476010"/>
                  <a:pt x="128536" y="476010"/>
                </a:cubicBezTo>
                <a:cubicBezTo>
                  <a:pt x="129190" y="476010"/>
                  <a:pt x="131153" y="476010"/>
                  <a:pt x="131807" y="477310"/>
                </a:cubicBezTo>
                <a:cubicBezTo>
                  <a:pt x="172370" y="502017"/>
                  <a:pt x="218821" y="515021"/>
                  <a:pt x="265926" y="515021"/>
                </a:cubicBezTo>
                <a:cubicBezTo>
                  <a:pt x="404626" y="515021"/>
                  <a:pt x="517809" y="403190"/>
                  <a:pt x="517809" y="264702"/>
                </a:cubicBezTo>
                <a:cubicBezTo>
                  <a:pt x="517809" y="259500"/>
                  <a:pt x="513884" y="254949"/>
                  <a:pt x="507996" y="254949"/>
                </a:cubicBezTo>
                <a:close/>
                <a:moveTo>
                  <a:pt x="507996" y="241945"/>
                </a:moveTo>
                <a:cubicBezTo>
                  <a:pt x="521081" y="241945"/>
                  <a:pt x="532203" y="251698"/>
                  <a:pt x="532203" y="264702"/>
                </a:cubicBezTo>
                <a:cubicBezTo>
                  <a:pt x="532203" y="410342"/>
                  <a:pt x="412477" y="529325"/>
                  <a:pt x="265926" y="529325"/>
                </a:cubicBezTo>
                <a:cubicBezTo>
                  <a:pt x="218167" y="529325"/>
                  <a:pt x="171061" y="516321"/>
                  <a:pt x="129844" y="491614"/>
                </a:cubicBezTo>
                <a:lnTo>
                  <a:pt x="123956" y="499417"/>
                </a:lnTo>
                <a:cubicBezTo>
                  <a:pt x="121339" y="502667"/>
                  <a:pt x="116759" y="504618"/>
                  <a:pt x="112180" y="503968"/>
                </a:cubicBezTo>
                <a:cubicBezTo>
                  <a:pt x="107600" y="503318"/>
                  <a:pt x="103675" y="500067"/>
                  <a:pt x="101712" y="496166"/>
                </a:cubicBezTo>
                <a:lnTo>
                  <a:pt x="76851" y="434398"/>
                </a:lnTo>
                <a:cubicBezTo>
                  <a:pt x="74888" y="429847"/>
                  <a:pt x="75542" y="425296"/>
                  <a:pt x="78813" y="421395"/>
                </a:cubicBezTo>
                <a:cubicBezTo>
                  <a:pt x="81430" y="418144"/>
                  <a:pt x="86010" y="416193"/>
                  <a:pt x="90590" y="416844"/>
                </a:cubicBezTo>
                <a:lnTo>
                  <a:pt x="157322" y="425946"/>
                </a:lnTo>
                <a:cubicBezTo>
                  <a:pt x="161248" y="426596"/>
                  <a:pt x="165173" y="429847"/>
                  <a:pt x="167136" y="433748"/>
                </a:cubicBezTo>
                <a:cubicBezTo>
                  <a:pt x="169099" y="437649"/>
                  <a:pt x="168445" y="442851"/>
                  <a:pt x="165173" y="446752"/>
                </a:cubicBezTo>
                <a:lnTo>
                  <a:pt x="159285" y="454554"/>
                </a:lnTo>
                <a:cubicBezTo>
                  <a:pt x="191997" y="472109"/>
                  <a:pt x="228635" y="481862"/>
                  <a:pt x="265926" y="481862"/>
                </a:cubicBezTo>
                <a:cubicBezTo>
                  <a:pt x="386307" y="481862"/>
                  <a:pt x="484443" y="384985"/>
                  <a:pt x="484443" y="264702"/>
                </a:cubicBezTo>
                <a:cubicBezTo>
                  <a:pt x="484443" y="251698"/>
                  <a:pt x="494911" y="241945"/>
                  <a:pt x="507996" y="241945"/>
                </a:cubicBezTo>
                <a:close/>
                <a:moveTo>
                  <a:pt x="264525" y="117393"/>
                </a:moveTo>
                <a:cubicBezTo>
                  <a:pt x="263874" y="117393"/>
                  <a:pt x="262571" y="118045"/>
                  <a:pt x="261268" y="119350"/>
                </a:cubicBezTo>
                <a:cubicBezTo>
                  <a:pt x="250846" y="140882"/>
                  <a:pt x="233258" y="167633"/>
                  <a:pt x="216321" y="194385"/>
                </a:cubicBezTo>
                <a:cubicBezTo>
                  <a:pt x="190916" y="234186"/>
                  <a:pt x="164860" y="275292"/>
                  <a:pt x="162254" y="294867"/>
                </a:cubicBezTo>
                <a:cubicBezTo>
                  <a:pt x="158346" y="324880"/>
                  <a:pt x="165511" y="353589"/>
                  <a:pt x="183751" y="374468"/>
                </a:cubicBezTo>
                <a:cubicBezTo>
                  <a:pt x="202642" y="396000"/>
                  <a:pt x="231955" y="409050"/>
                  <a:pt x="264525" y="409050"/>
                </a:cubicBezTo>
                <a:cubicBezTo>
                  <a:pt x="294490" y="409050"/>
                  <a:pt x="321197" y="397305"/>
                  <a:pt x="339437" y="377078"/>
                </a:cubicBezTo>
                <a:cubicBezTo>
                  <a:pt x="358979" y="355547"/>
                  <a:pt x="368099" y="326838"/>
                  <a:pt x="364842" y="294867"/>
                </a:cubicBezTo>
                <a:cubicBezTo>
                  <a:pt x="362887" y="266810"/>
                  <a:pt x="331620" y="219179"/>
                  <a:pt x="304261" y="177420"/>
                </a:cubicBezTo>
                <a:cubicBezTo>
                  <a:pt x="289930" y="156541"/>
                  <a:pt x="276902" y="135662"/>
                  <a:pt x="267782" y="119350"/>
                </a:cubicBezTo>
                <a:cubicBezTo>
                  <a:pt x="267131" y="117393"/>
                  <a:pt x="265828" y="117393"/>
                  <a:pt x="264525" y="117393"/>
                </a:cubicBezTo>
                <a:close/>
                <a:moveTo>
                  <a:pt x="264525" y="103691"/>
                </a:moveTo>
                <a:cubicBezTo>
                  <a:pt x="271039" y="103691"/>
                  <a:pt x="276902" y="106953"/>
                  <a:pt x="280159" y="112825"/>
                </a:cubicBezTo>
                <a:cubicBezTo>
                  <a:pt x="288627" y="128485"/>
                  <a:pt x="301655" y="148712"/>
                  <a:pt x="315335" y="169591"/>
                </a:cubicBezTo>
                <a:cubicBezTo>
                  <a:pt x="345299" y="215264"/>
                  <a:pt x="376567" y="262243"/>
                  <a:pt x="379173" y="293562"/>
                </a:cubicBezTo>
                <a:cubicBezTo>
                  <a:pt x="382430" y="328795"/>
                  <a:pt x="372007" y="362071"/>
                  <a:pt x="349859" y="386213"/>
                </a:cubicBezTo>
                <a:cubicBezTo>
                  <a:pt x="328363" y="409702"/>
                  <a:pt x="297747" y="422752"/>
                  <a:pt x="264525" y="422752"/>
                </a:cubicBezTo>
                <a:cubicBezTo>
                  <a:pt x="228046" y="422752"/>
                  <a:pt x="194825" y="408397"/>
                  <a:pt x="173328" y="383603"/>
                </a:cubicBezTo>
                <a:cubicBezTo>
                  <a:pt x="152483" y="359461"/>
                  <a:pt x="144015" y="326838"/>
                  <a:pt x="148575" y="292909"/>
                </a:cubicBezTo>
                <a:cubicBezTo>
                  <a:pt x="151832" y="270072"/>
                  <a:pt x="177888" y="229619"/>
                  <a:pt x="205247" y="186555"/>
                </a:cubicBezTo>
                <a:cubicBezTo>
                  <a:pt x="222184" y="160456"/>
                  <a:pt x="239120" y="133705"/>
                  <a:pt x="248891" y="113478"/>
                </a:cubicBezTo>
                <a:cubicBezTo>
                  <a:pt x="252148" y="107606"/>
                  <a:pt x="258011" y="104343"/>
                  <a:pt x="264525" y="103691"/>
                </a:cubicBezTo>
                <a:close/>
                <a:moveTo>
                  <a:pt x="266002" y="13654"/>
                </a:moveTo>
                <a:cubicBezTo>
                  <a:pt x="127104" y="13654"/>
                  <a:pt x="13759" y="126135"/>
                  <a:pt x="13759" y="263974"/>
                </a:cubicBezTo>
                <a:cubicBezTo>
                  <a:pt x="13759" y="269175"/>
                  <a:pt x="18345" y="274376"/>
                  <a:pt x="24242" y="274376"/>
                </a:cubicBezTo>
                <a:cubicBezTo>
                  <a:pt x="29483" y="274376"/>
                  <a:pt x="33414" y="269175"/>
                  <a:pt x="33414" y="263974"/>
                </a:cubicBezTo>
                <a:cubicBezTo>
                  <a:pt x="33414" y="137188"/>
                  <a:pt x="138242" y="33809"/>
                  <a:pt x="266002" y="33809"/>
                </a:cubicBezTo>
                <a:cubicBezTo>
                  <a:pt x="308589" y="33809"/>
                  <a:pt x="350520" y="44862"/>
                  <a:pt x="387210" y="66968"/>
                </a:cubicBezTo>
                <a:cubicBezTo>
                  <a:pt x="388520" y="68269"/>
                  <a:pt x="389831" y="69569"/>
                  <a:pt x="390486" y="72170"/>
                </a:cubicBezTo>
                <a:cubicBezTo>
                  <a:pt x="390486" y="74120"/>
                  <a:pt x="390486" y="76071"/>
                  <a:pt x="389175" y="77371"/>
                </a:cubicBezTo>
                <a:lnTo>
                  <a:pt x="379348" y="89725"/>
                </a:lnTo>
                <a:lnTo>
                  <a:pt x="442245" y="98827"/>
                </a:lnTo>
                <a:lnTo>
                  <a:pt x="418003" y="39661"/>
                </a:lnTo>
                <a:lnTo>
                  <a:pt x="409486" y="50714"/>
                </a:lnTo>
                <a:cubicBezTo>
                  <a:pt x="407520" y="53315"/>
                  <a:pt x="403589" y="54615"/>
                  <a:pt x="400313" y="52014"/>
                </a:cubicBezTo>
                <a:cubicBezTo>
                  <a:pt x="360348" y="27307"/>
                  <a:pt x="313830" y="13654"/>
                  <a:pt x="266002" y="13654"/>
                </a:cubicBezTo>
                <a:close/>
                <a:moveTo>
                  <a:pt x="266002" y="0"/>
                </a:moveTo>
                <a:cubicBezTo>
                  <a:pt x="314485" y="0"/>
                  <a:pt x="361003" y="13003"/>
                  <a:pt x="402279" y="37060"/>
                </a:cubicBezTo>
                <a:lnTo>
                  <a:pt x="408176" y="29908"/>
                </a:lnTo>
                <a:cubicBezTo>
                  <a:pt x="410796" y="26657"/>
                  <a:pt x="415382" y="24707"/>
                  <a:pt x="420624" y="25357"/>
                </a:cubicBezTo>
                <a:cubicBezTo>
                  <a:pt x="425210" y="25357"/>
                  <a:pt x="428486" y="28608"/>
                  <a:pt x="430452" y="33159"/>
                </a:cubicBezTo>
                <a:lnTo>
                  <a:pt x="455348" y="94926"/>
                </a:lnTo>
                <a:cubicBezTo>
                  <a:pt x="457314" y="99477"/>
                  <a:pt x="456659" y="104029"/>
                  <a:pt x="454038" y="107280"/>
                </a:cubicBezTo>
                <a:cubicBezTo>
                  <a:pt x="451417" y="111181"/>
                  <a:pt x="446831" y="113131"/>
                  <a:pt x="441590" y="112481"/>
                </a:cubicBezTo>
                <a:lnTo>
                  <a:pt x="375417" y="103378"/>
                </a:lnTo>
                <a:cubicBezTo>
                  <a:pt x="370830" y="102728"/>
                  <a:pt x="366899" y="99477"/>
                  <a:pt x="365589" y="95576"/>
                </a:cubicBezTo>
                <a:cubicBezTo>
                  <a:pt x="363623" y="91025"/>
                  <a:pt x="364279" y="85824"/>
                  <a:pt x="366899" y="82573"/>
                </a:cubicBezTo>
                <a:lnTo>
                  <a:pt x="372796" y="74771"/>
                </a:lnTo>
                <a:cubicBezTo>
                  <a:pt x="340692" y="56565"/>
                  <a:pt x="304002" y="47463"/>
                  <a:pt x="266002" y="47463"/>
                </a:cubicBezTo>
                <a:cubicBezTo>
                  <a:pt x="146105" y="47463"/>
                  <a:pt x="47828" y="144340"/>
                  <a:pt x="47828" y="263974"/>
                </a:cubicBezTo>
                <a:cubicBezTo>
                  <a:pt x="47828" y="277627"/>
                  <a:pt x="36690" y="287380"/>
                  <a:pt x="24242" y="287380"/>
                </a:cubicBezTo>
                <a:cubicBezTo>
                  <a:pt x="10483" y="287380"/>
                  <a:pt x="0" y="277627"/>
                  <a:pt x="0" y="263974"/>
                </a:cubicBezTo>
                <a:cubicBezTo>
                  <a:pt x="0" y="118983"/>
                  <a:pt x="119242" y="0"/>
                  <a:pt x="2660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5C8E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72" name="TextBox 191">
            <a:extLst>
              <a:ext uri="{FF2B5EF4-FFF2-40B4-BE49-F238E27FC236}">
                <a16:creationId xmlns:a16="http://schemas.microsoft.com/office/drawing/2014/main" id="{BE2EFDC8-E38B-D048-AF41-8CA0146D2699}"/>
              </a:ext>
            </a:extLst>
          </p:cNvPr>
          <p:cNvSpPr txBox="1"/>
          <p:nvPr/>
        </p:nvSpPr>
        <p:spPr>
          <a:xfrm>
            <a:off x="2764796" y="1066158"/>
            <a:ext cx="3316131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j-lt"/>
              </a:rPr>
              <a:t>OCCUPATION</a:t>
            </a:r>
            <a:r>
              <a:rPr lang="sl-SI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and </a:t>
            </a:r>
            <a:r>
              <a:rPr lang="sl-SI" sz="2400" b="1" dirty="0">
                <a:solidFill>
                  <a:schemeClr val="bg1"/>
                </a:solidFill>
                <a:latin typeface="+mj-lt"/>
              </a:rPr>
              <a:t>ECONOMIC 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ACTIVITY</a:t>
            </a:r>
            <a:endParaRPr lang="sl-SI" sz="2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l-SI" sz="2400" b="1" dirty="0">
                <a:solidFill>
                  <a:schemeClr val="bg1"/>
                </a:solidFill>
                <a:latin typeface="+mj-lt"/>
              </a:rPr>
              <a:t>MAX. 10 POINTS EACH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3" name="TextBox 192">
            <a:extLst>
              <a:ext uri="{FF2B5EF4-FFF2-40B4-BE49-F238E27FC236}">
                <a16:creationId xmlns:a16="http://schemas.microsoft.com/office/drawing/2014/main" id="{EFE115DE-0691-E947-92B8-D8DCDF6D921B}"/>
              </a:ext>
            </a:extLst>
          </p:cNvPr>
          <p:cNvSpPr txBox="1"/>
          <p:nvPr/>
        </p:nvSpPr>
        <p:spPr>
          <a:xfrm>
            <a:off x="3133291" y="2462385"/>
            <a:ext cx="25880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sl-SI" sz="2000" b="1" dirty="0">
                <a:solidFill>
                  <a:schemeClr val="bg1"/>
                </a:solidFill>
                <a:latin typeface="+mj-lt"/>
              </a:rPr>
              <a:t>List - s</a:t>
            </a:r>
            <a:r>
              <a:rPr lang="en-GB" sz="2000" b="1" dirty="0">
                <a:solidFill>
                  <a:schemeClr val="bg1"/>
                </a:solidFill>
                <a:latin typeface="+mj-lt"/>
              </a:rPr>
              <a:t>coring according to „greenness“</a:t>
            </a:r>
            <a:r>
              <a:rPr lang="sl-SI" sz="2000" b="1" dirty="0">
                <a:solidFill>
                  <a:schemeClr val="bg1"/>
                </a:solidFill>
                <a:latin typeface="+mj-lt"/>
              </a:rPr>
              <a:t> (I-III)</a:t>
            </a:r>
            <a:r>
              <a:rPr lang="en-GB" sz="2000" b="1" dirty="0">
                <a:solidFill>
                  <a:schemeClr val="bg1"/>
                </a:solidFill>
                <a:latin typeface="+mj-lt"/>
              </a:rPr>
              <a:t>.</a:t>
            </a:r>
            <a:endParaRPr lang="sl-SI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4" name="TextBox 193">
            <a:extLst>
              <a:ext uri="{FF2B5EF4-FFF2-40B4-BE49-F238E27FC236}">
                <a16:creationId xmlns:a16="http://schemas.microsoft.com/office/drawing/2014/main" id="{727F2C3E-7118-D443-BA9A-6D9405DDD54B}"/>
              </a:ext>
            </a:extLst>
          </p:cNvPr>
          <p:cNvSpPr txBox="1"/>
          <p:nvPr/>
        </p:nvSpPr>
        <p:spPr>
          <a:xfrm>
            <a:off x="2618325" y="3933806"/>
            <a:ext cx="3414985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latin typeface="+mj-lt"/>
              </a:rPr>
              <a:t>CERTIFICATES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latin typeface="+mj-lt"/>
              </a:rPr>
              <a:t>MAX. 5 POINTS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5" name="TextBox 194">
            <a:extLst>
              <a:ext uri="{FF2B5EF4-FFF2-40B4-BE49-F238E27FC236}">
                <a16:creationId xmlns:a16="http://schemas.microsoft.com/office/drawing/2014/main" id="{30FE3E81-23BB-6E4C-9253-A4CFCA3F06B3}"/>
              </a:ext>
            </a:extLst>
          </p:cNvPr>
          <p:cNvSpPr txBox="1"/>
          <p:nvPr/>
        </p:nvSpPr>
        <p:spPr>
          <a:xfrm>
            <a:off x="849497" y="5069562"/>
            <a:ext cx="1850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sl-SI" sz="1200" spc="-1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 </a:t>
            </a:r>
          </a:p>
          <a:p>
            <a:pPr algn="r">
              <a:lnSpc>
                <a:spcPts val="1800"/>
              </a:lnSpc>
            </a:pPr>
            <a:endParaRPr lang="en-US" sz="1200" spc="-10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6" name="TextBox 195">
            <a:extLst>
              <a:ext uri="{FF2B5EF4-FFF2-40B4-BE49-F238E27FC236}">
                <a16:creationId xmlns:a16="http://schemas.microsoft.com/office/drawing/2014/main" id="{3BC0A2CB-3391-3A44-9E7D-BBCB2D4F613B}"/>
              </a:ext>
            </a:extLst>
          </p:cNvPr>
          <p:cNvSpPr txBox="1"/>
          <p:nvPr/>
        </p:nvSpPr>
        <p:spPr>
          <a:xfrm>
            <a:off x="6536866" y="1194394"/>
            <a:ext cx="3310757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latin typeface="+mj-lt"/>
              </a:rPr>
              <a:t>PRODUCT / SERVICE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latin typeface="+mj-lt"/>
              </a:rPr>
              <a:t>MAX. 3 POINTS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7" name="TextBox 196">
            <a:extLst>
              <a:ext uri="{FF2B5EF4-FFF2-40B4-BE49-F238E27FC236}">
                <a16:creationId xmlns:a16="http://schemas.microsoft.com/office/drawing/2014/main" id="{53D89193-37D4-4243-AC16-A9C1DF86C879}"/>
              </a:ext>
            </a:extLst>
          </p:cNvPr>
          <p:cNvSpPr txBox="1"/>
          <p:nvPr/>
        </p:nvSpPr>
        <p:spPr>
          <a:xfrm>
            <a:off x="7011848" y="2176961"/>
            <a:ext cx="2711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The employer's product or service contributes to climate and environmental goals</a:t>
            </a:r>
            <a:r>
              <a:rPr lang="sl-SI" sz="2000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just">
              <a:lnSpc>
                <a:spcPts val="1800"/>
              </a:lnSpc>
            </a:pPr>
            <a:r>
              <a:rPr lang="sl-SI" sz="1200" spc="-1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 </a:t>
            </a:r>
            <a:endParaRPr lang="en-US" sz="1200" spc="-10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8" name="TextBox 197">
            <a:extLst>
              <a:ext uri="{FF2B5EF4-FFF2-40B4-BE49-F238E27FC236}">
                <a16:creationId xmlns:a16="http://schemas.microsoft.com/office/drawing/2014/main" id="{5508083A-0743-494A-86FA-00BAEFBEC74E}"/>
              </a:ext>
            </a:extLst>
          </p:cNvPr>
          <p:cNvSpPr txBox="1"/>
          <p:nvPr/>
        </p:nvSpPr>
        <p:spPr>
          <a:xfrm>
            <a:off x="6536866" y="3823365"/>
            <a:ext cx="3293228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latin typeface="+mj-lt"/>
              </a:rPr>
              <a:t>WORKPLACE ACTIVITIES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latin typeface="+mj-lt"/>
              </a:rPr>
              <a:t>MAX. 7 POINTS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9" name="TextBox 198">
            <a:extLst>
              <a:ext uri="{FF2B5EF4-FFF2-40B4-BE49-F238E27FC236}">
                <a16:creationId xmlns:a16="http://schemas.microsoft.com/office/drawing/2014/main" id="{5DFD191D-6AF3-C747-9CC7-2224C2905CC8}"/>
              </a:ext>
            </a:extLst>
          </p:cNvPr>
          <p:cNvSpPr txBox="1"/>
          <p:nvPr/>
        </p:nvSpPr>
        <p:spPr>
          <a:xfrm>
            <a:off x="6893576" y="5169331"/>
            <a:ext cx="2830253" cy="10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Workplace activities contribute to climate and environmental goals.</a:t>
            </a:r>
          </a:p>
        </p:txBody>
      </p:sp>
      <p:pic>
        <p:nvPicPr>
          <p:cNvPr id="181" name="Slika 1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56" y="5273548"/>
            <a:ext cx="1618488" cy="908304"/>
          </a:xfrm>
          <a:prstGeom prst="rect">
            <a:avLst/>
          </a:prstGeom>
        </p:spPr>
      </p:pic>
      <p:sp>
        <p:nvSpPr>
          <p:cNvPr id="29" name="TextBox 192">
            <a:extLst>
              <a:ext uri="{FF2B5EF4-FFF2-40B4-BE49-F238E27FC236}">
                <a16:creationId xmlns:a16="http://schemas.microsoft.com/office/drawing/2014/main" id="{EFE115DE-0691-E947-92B8-D8DCDF6D921B}"/>
              </a:ext>
            </a:extLst>
          </p:cNvPr>
          <p:cNvSpPr txBox="1"/>
          <p:nvPr/>
        </p:nvSpPr>
        <p:spPr>
          <a:xfrm>
            <a:off x="3076191" y="5198297"/>
            <a:ext cx="2629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b="1" dirty="0">
                <a:solidFill>
                  <a:schemeClr val="bg1"/>
                </a:solidFill>
                <a:latin typeface="+mj-lt"/>
              </a:rPr>
              <a:t>List of sustainability certificates and standards, social enterprise status (I-II)</a:t>
            </a:r>
            <a:r>
              <a:rPr lang="sl-SI" sz="2000" b="1" dirty="0">
                <a:solidFill>
                  <a:schemeClr val="bg1"/>
                </a:solidFill>
                <a:latin typeface="+mj-lt"/>
              </a:rPr>
              <a:t>.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677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err="1">
                <a:solidFill>
                  <a:schemeClr val="accent1"/>
                </a:solidFill>
              </a:rPr>
              <a:t>Occupations</a:t>
            </a:r>
            <a:r>
              <a:rPr lang="sl-SI" b="1" dirty="0">
                <a:solidFill>
                  <a:schemeClr val="accent1"/>
                </a:solidFill>
              </a:rPr>
              <a:t> I-III  (list)</a:t>
            </a:r>
            <a:endParaRPr lang="sl-SI" sz="1800" dirty="0">
              <a:solidFill>
                <a:schemeClr val="accent1"/>
              </a:solidFill>
            </a:endParaRP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2"/>
          </p:nvPr>
        </p:nvSpPr>
        <p:spPr>
          <a:xfrm>
            <a:off x="876136" y="1084719"/>
            <a:ext cx="3138226" cy="5123155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latin typeface="+mj-lt"/>
              </a:rPr>
              <a:t>III. (</a:t>
            </a:r>
            <a:r>
              <a:rPr lang="sl-SI" b="1" dirty="0" err="1">
                <a:latin typeface="+mj-lt"/>
              </a:rPr>
              <a:t>The</a:t>
            </a:r>
            <a:r>
              <a:rPr lang="sl-SI" b="1" dirty="0">
                <a:latin typeface="+mj-lt"/>
              </a:rPr>
              <a:t> </a:t>
            </a:r>
            <a:r>
              <a:rPr lang="sl-SI" b="1" dirty="0" err="1">
                <a:latin typeface="+mj-lt"/>
              </a:rPr>
              <a:t>greenest</a:t>
            </a:r>
            <a:r>
              <a:rPr lang="sl-SI" b="1" dirty="0">
                <a:latin typeface="+mj-lt"/>
              </a:rPr>
              <a:t>  - 10 </a:t>
            </a:r>
            <a:r>
              <a:rPr lang="sl-SI" b="1" dirty="0" err="1">
                <a:latin typeface="+mj-lt"/>
              </a:rPr>
              <a:t>points</a:t>
            </a:r>
            <a:r>
              <a:rPr lang="sl-SI" b="1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sl-SI" sz="1600" dirty="0" err="1"/>
              <a:t>Forester</a:t>
            </a:r>
            <a:r>
              <a:rPr lang="sl-SI" sz="1600" dirty="0"/>
              <a:t>, </a:t>
            </a:r>
          </a:p>
          <a:p>
            <a:pPr marL="0" indent="0">
              <a:buNone/>
            </a:pPr>
            <a:r>
              <a:rPr lang="sl-SI" sz="1600" dirty="0" err="1"/>
              <a:t>Wood</a:t>
            </a:r>
            <a:r>
              <a:rPr lang="sl-SI" sz="1600" dirty="0"/>
              <a:t> </a:t>
            </a:r>
            <a:r>
              <a:rPr lang="sl-SI" sz="1600" dirty="0" err="1"/>
              <a:t>processors</a:t>
            </a:r>
            <a:endParaRPr lang="sl-SI" sz="1600" dirty="0"/>
          </a:p>
          <a:p>
            <a:pPr marL="0" indent="0">
              <a:buNone/>
            </a:pPr>
            <a:r>
              <a:rPr lang="sl-SI" sz="1600" dirty="0" err="1"/>
              <a:t>Operators</a:t>
            </a:r>
            <a:r>
              <a:rPr lang="sl-SI" sz="1600" dirty="0"/>
              <a:t> </a:t>
            </a:r>
            <a:r>
              <a:rPr lang="sl-SI" sz="1600" dirty="0" err="1"/>
              <a:t>of</a:t>
            </a:r>
            <a:r>
              <a:rPr lang="sl-SI" sz="1600" dirty="0"/>
              <a:t> </a:t>
            </a:r>
            <a:r>
              <a:rPr lang="sl-SI" sz="1600" dirty="0" err="1"/>
              <a:t>process</a:t>
            </a:r>
            <a:r>
              <a:rPr lang="sl-SI" sz="1600" dirty="0"/>
              <a:t> </a:t>
            </a:r>
            <a:r>
              <a:rPr lang="sl-SI" sz="1600" dirty="0" err="1"/>
              <a:t>and</a:t>
            </a:r>
            <a:r>
              <a:rPr lang="sl-SI" sz="1600" dirty="0"/>
              <a:t> </a:t>
            </a:r>
            <a:r>
              <a:rPr lang="sl-SI" sz="1600" dirty="0" err="1"/>
              <a:t>wood</a:t>
            </a:r>
            <a:r>
              <a:rPr lang="sl-SI" sz="1600" dirty="0"/>
              <a:t> </a:t>
            </a:r>
            <a:r>
              <a:rPr lang="sl-SI" sz="1600" dirty="0" err="1"/>
              <a:t>processing</a:t>
            </a:r>
            <a:r>
              <a:rPr lang="sl-SI" sz="1600" dirty="0"/>
              <a:t> </a:t>
            </a:r>
            <a:r>
              <a:rPr lang="sl-SI" sz="1600" dirty="0" err="1"/>
              <a:t>machinery</a:t>
            </a:r>
            <a:endParaRPr lang="sl-SI" sz="1600" dirty="0"/>
          </a:p>
          <a:p>
            <a:pPr marL="0" indent="0">
              <a:buNone/>
            </a:pPr>
            <a:r>
              <a:rPr lang="sl-SI" sz="1600" dirty="0" err="1"/>
              <a:t>Waste</a:t>
            </a:r>
            <a:r>
              <a:rPr lang="sl-SI" sz="1600" dirty="0"/>
              <a:t> </a:t>
            </a:r>
            <a:r>
              <a:rPr lang="sl-SI" sz="1600" dirty="0" err="1"/>
              <a:t>sorter</a:t>
            </a:r>
            <a:endParaRPr lang="sl-SI" sz="1600" dirty="0"/>
          </a:p>
          <a:p>
            <a:pPr marL="0" indent="0">
              <a:buNone/>
            </a:pPr>
            <a:r>
              <a:rPr lang="sl-SI" sz="1600" dirty="0" err="1"/>
              <a:t>Isolater</a:t>
            </a:r>
            <a:endParaRPr lang="sl-SI" sz="1600" dirty="0"/>
          </a:p>
          <a:p>
            <a:pPr marL="0" indent="0">
              <a:buNone/>
            </a:pPr>
            <a:r>
              <a:rPr lang="sl-SI" sz="1600" dirty="0"/>
              <a:t>Project manager in </a:t>
            </a:r>
            <a:r>
              <a:rPr lang="sl-SI" sz="1600" dirty="0" err="1"/>
              <a:t>construction</a:t>
            </a:r>
            <a:r>
              <a:rPr lang="sl-SI" sz="1600" dirty="0"/>
              <a:t>, </a:t>
            </a:r>
          </a:p>
          <a:p>
            <a:pPr marL="0" indent="0">
              <a:buNone/>
            </a:pPr>
            <a:r>
              <a:rPr lang="sl-SI" sz="1600" dirty="0"/>
              <a:t>Project </a:t>
            </a:r>
            <a:r>
              <a:rPr lang="sl-SI" sz="1600" dirty="0" err="1"/>
              <a:t>managaner</a:t>
            </a:r>
            <a:r>
              <a:rPr lang="sl-SI" sz="1600" dirty="0"/>
              <a:t> in </a:t>
            </a:r>
            <a:r>
              <a:rPr lang="sl-SI" sz="1600" dirty="0" err="1"/>
              <a:t>mechanical</a:t>
            </a:r>
            <a:r>
              <a:rPr lang="sl-SI" sz="1600" dirty="0"/>
              <a:t> engineering</a:t>
            </a:r>
          </a:p>
          <a:p>
            <a:pPr marL="0" indent="0">
              <a:buNone/>
            </a:pPr>
            <a:r>
              <a:rPr lang="sl-SI" sz="1600" dirty="0" err="1"/>
              <a:t>Experts</a:t>
            </a:r>
            <a:r>
              <a:rPr lang="sl-SI" sz="1600" dirty="0"/>
              <a:t> </a:t>
            </a:r>
            <a:r>
              <a:rPr lang="sl-SI" sz="1600" dirty="0" err="1"/>
              <a:t>for</a:t>
            </a:r>
            <a:r>
              <a:rPr lang="sl-SI" sz="1600" dirty="0"/>
              <a:t> </a:t>
            </a:r>
            <a:r>
              <a:rPr lang="sl-SI" sz="1600" dirty="0" err="1"/>
              <a:t>environmental</a:t>
            </a:r>
            <a:r>
              <a:rPr lang="sl-SI" sz="1600" dirty="0"/>
              <a:t> </a:t>
            </a:r>
            <a:r>
              <a:rPr lang="sl-SI" sz="1600" dirty="0" err="1"/>
              <a:t>protection</a:t>
            </a:r>
            <a:r>
              <a:rPr lang="sl-SI" sz="1600" dirty="0"/>
              <a:t> </a:t>
            </a:r>
          </a:p>
          <a:p>
            <a:pPr marL="0" indent="0">
              <a:buNone/>
            </a:pPr>
            <a:r>
              <a:rPr lang="sl-SI" sz="1600" dirty="0" err="1"/>
              <a:t>Engineers</a:t>
            </a:r>
            <a:r>
              <a:rPr lang="sl-SI" sz="1600" dirty="0"/>
              <a:t> </a:t>
            </a:r>
            <a:r>
              <a:rPr lang="sl-SI" sz="1600" dirty="0" err="1"/>
              <a:t>for</a:t>
            </a:r>
            <a:r>
              <a:rPr lang="sl-SI" sz="1600" dirty="0"/>
              <a:t> </a:t>
            </a:r>
            <a:r>
              <a:rPr lang="sl-SI" sz="1600" dirty="0" err="1"/>
              <a:t>technical</a:t>
            </a:r>
            <a:r>
              <a:rPr lang="sl-SI" sz="1600" dirty="0"/>
              <a:t> </a:t>
            </a:r>
            <a:r>
              <a:rPr lang="sl-SI" sz="1600" dirty="0" err="1"/>
              <a:t>and</a:t>
            </a:r>
            <a:r>
              <a:rPr lang="sl-SI" sz="1600" dirty="0"/>
              <a:t> </a:t>
            </a:r>
            <a:r>
              <a:rPr lang="sl-SI" sz="1600" dirty="0" err="1"/>
              <a:t>organisational</a:t>
            </a:r>
            <a:r>
              <a:rPr lang="sl-SI" sz="1600" dirty="0"/>
              <a:t> </a:t>
            </a:r>
            <a:r>
              <a:rPr lang="sl-SI" sz="1600" dirty="0" err="1"/>
              <a:t>solutions</a:t>
            </a:r>
            <a:r>
              <a:rPr lang="sl-SI" sz="1600" dirty="0"/>
              <a:t> </a:t>
            </a:r>
            <a:r>
              <a:rPr lang="sl-SI" sz="1600" dirty="0" err="1"/>
              <a:t>for</a:t>
            </a:r>
            <a:r>
              <a:rPr lang="sl-SI" sz="1600" dirty="0"/>
              <a:t> </a:t>
            </a:r>
            <a:r>
              <a:rPr lang="sl-SI" sz="1600" dirty="0" err="1"/>
              <a:t>environmental</a:t>
            </a:r>
            <a:r>
              <a:rPr lang="sl-SI" sz="1600" dirty="0"/>
              <a:t> </a:t>
            </a:r>
            <a:r>
              <a:rPr lang="sl-SI" sz="1600" dirty="0" err="1"/>
              <a:t>protection</a:t>
            </a:r>
            <a:endParaRPr lang="sl-SI" sz="1600" dirty="0"/>
          </a:p>
          <a:p>
            <a:pPr marL="0" indent="0">
              <a:buNone/>
            </a:pPr>
            <a:r>
              <a:rPr lang="sl-SI" sz="1600" dirty="0"/>
              <a:t>Project manager in </a:t>
            </a:r>
            <a:r>
              <a:rPr lang="sl-SI" sz="1600" dirty="0" err="1"/>
              <a:t>electrical</a:t>
            </a:r>
            <a:r>
              <a:rPr lang="sl-SI" sz="1600" dirty="0"/>
              <a:t> engineering, </a:t>
            </a:r>
            <a:r>
              <a:rPr lang="sl-SI" sz="1600" dirty="0" err="1"/>
              <a:t>energy</a:t>
            </a:r>
            <a:endParaRPr lang="sl-SI" sz="1600" dirty="0"/>
          </a:p>
          <a:p>
            <a:pPr marL="0" indent="0">
              <a:buNone/>
            </a:pPr>
            <a:r>
              <a:rPr lang="sl-SI" sz="1600" dirty="0" err="1"/>
              <a:t>Etc</a:t>
            </a:r>
            <a:r>
              <a:rPr lang="sl-SI" sz="1600" dirty="0"/>
              <a:t>.</a:t>
            </a:r>
          </a:p>
          <a:p>
            <a:endParaRPr lang="sl-SI" sz="1400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3"/>
          </p:nvPr>
        </p:nvSpPr>
        <p:spPr>
          <a:xfrm>
            <a:off x="9058350" y="1039090"/>
            <a:ext cx="2499666" cy="5152159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latin typeface="+mj-lt"/>
              </a:rPr>
              <a:t>I. (</a:t>
            </a:r>
            <a:r>
              <a:rPr lang="sl-SI" b="1" dirty="0" err="1">
                <a:latin typeface="+mj-lt"/>
              </a:rPr>
              <a:t>Green</a:t>
            </a:r>
            <a:r>
              <a:rPr lang="sl-SI" b="1" dirty="0">
                <a:latin typeface="+mj-lt"/>
              </a:rPr>
              <a:t> – 3 </a:t>
            </a:r>
            <a:r>
              <a:rPr lang="sl-SI" b="1" dirty="0" err="1">
                <a:latin typeface="+mj-lt"/>
              </a:rPr>
              <a:t>points</a:t>
            </a:r>
            <a:r>
              <a:rPr lang="sl-SI" b="1" dirty="0">
                <a:latin typeface="+mj-lt"/>
              </a:rPr>
              <a:t>)</a:t>
            </a:r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sl-SI" dirty="0" err="1"/>
              <a:t>Gardener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 err="1"/>
              <a:t>Chef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Simple</a:t>
            </a:r>
            <a:r>
              <a:rPr lang="sl-SI" dirty="0"/>
              <a:t> </a:t>
            </a:r>
            <a:r>
              <a:rPr lang="sl-SI" dirty="0" err="1"/>
              <a:t>construction</a:t>
            </a:r>
            <a:r>
              <a:rPr lang="sl-SI" dirty="0"/>
              <a:t> </a:t>
            </a:r>
            <a:r>
              <a:rPr lang="sl-SI" dirty="0" err="1"/>
              <a:t>worker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Waiter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Etc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4"/>
          </p:nvPr>
        </p:nvSpPr>
        <p:spPr>
          <a:xfrm>
            <a:off x="4990787" y="1070216"/>
            <a:ext cx="2532600" cy="5152159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latin typeface="+mj-lt"/>
              </a:rPr>
              <a:t>II. (</a:t>
            </a:r>
            <a:r>
              <a:rPr lang="sl-SI" b="1" dirty="0" err="1">
                <a:latin typeface="+mj-lt"/>
              </a:rPr>
              <a:t>Greener</a:t>
            </a:r>
            <a:r>
              <a:rPr lang="sl-SI" b="1" dirty="0">
                <a:latin typeface="+mj-lt"/>
              </a:rPr>
              <a:t> – 6 </a:t>
            </a:r>
            <a:r>
              <a:rPr lang="sl-SI" b="1" dirty="0" err="1">
                <a:latin typeface="+mj-lt"/>
              </a:rPr>
              <a:t>points</a:t>
            </a:r>
            <a:r>
              <a:rPr lang="sl-SI" b="1" dirty="0">
                <a:latin typeface="+mj-lt"/>
              </a:rPr>
              <a:t>)</a:t>
            </a:r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sl-SI" dirty="0" err="1"/>
              <a:t>Carpenter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Driver</a:t>
            </a:r>
            <a:r>
              <a:rPr lang="sl-SI" dirty="0"/>
              <a:t> (</a:t>
            </a:r>
            <a:r>
              <a:rPr lang="sl-SI" dirty="0" err="1"/>
              <a:t>railway</a:t>
            </a:r>
            <a:r>
              <a:rPr lang="sl-SI" dirty="0"/>
              <a:t>, bus)</a:t>
            </a:r>
          </a:p>
          <a:p>
            <a:pPr marL="0" indent="0">
              <a:buNone/>
            </a:pPr>
            <a:r>
              <a:rPr lang="sl-SI" dirty="0" err="1"/>
              <a:t>Etc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sl-SI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61">
            <a:off x="10884703" y="-171524"/>
            <a:ext cx="1346626" cy="150936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08" y="5830501"/>
            <a:ext cx="1618488" cy="90830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926" y="2419517"/>
            <a:ext cx="2773714" cy="41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3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err="1">
                <a:solidFill>
                  <a:schemeClr val="accent1"/>
                </a:solidFill>
              </a:rPr>
              <a:t>Economic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b="1" dirty="0" err="1">
                <a:solidFill>
                  <a:schemeClr val="accent1"/>
                </a:solidFill>
              </a:rPr>
              <a:t>activities</a:t>
            </a:r>
            <a:r>
              <a:rPr lang="sl-SI" b="1" dirty="0">
                <a:solidFill>
                  <a:schemeClr val="accent1"/>
                </a:solidFill>
              </a:rPr>
              <a:t> I-III (list)</a:t>
            </a:r>
            <a:br>
              <a:rPr lang="sl-SI" b="1" dirty="0">
                <a:solidFill>
                  <a:schemeClr val="accent1"/>
                </a:solidFill>
              </a:rPr>
            </a:br>
            <a:r>
              <a:rPr lang="sl-SI" sz="1800" dirty="0"/>
              <a:t>(NACE - </a:t>
            </a:r>
            <a:r>
              <a:rPr lang="sl-SI" sz="1800" dirty="0" err="1"/>
              <a:t>Nomenclature</a:t>
            </a:r>
            <a:r>
              <a:rPr lang="sl-SI" sz="1800" dirty="0"/>
              <a:t> </a:t>
            </a:r>
            <a:r>
              <a:rPr lang="sl-SI" sz="1800" dirty="0" err="1"/>
              <a:t>of</a:t>
            </a:r>
            <a:r>
              <a:rPr lang="sl-SI" sz="1800" dirty="0"/>
              <a:t> </a:t>
            </a:r>
            <a:r>
              <a:rPr lang="sl-SI" sz="1800" dirty="0" err="1"/>
              <a:t>Economic</a:t>
            </a:r>
            <a:r>
              <a:rPr lang="sl-SI" sz="1800" dirty="0"/>
              <a:t> </a:t>
            </a:r>
            <a:r>
              <a:rPr lang="sl-SI" sz="1800" dirty="0" err="1"/>
              <a:t>Activities</a:t>
            </a:r>
            <a:r>
              <a:rPr lang="sl-SI" sz="1800" dirty="0"/>
              <a:t>)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2"/>
          </p:nvPr>
        </p:nvSpPr>
        <p:spPr>
          <a:xfrm>
            <a:off x="1019913" y="1326564"/>
            <a:ext cx="2936074" cy="1742209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latin typeface="+mj-lt"/>
              </a:rPr>
              <a:t>III. (</a:t>
            </a:r>
            <a:r>
              <a:rPr lang="sl-SI" b="1" dirty="0" err="1">
                <a:latin typeface="+mj-lt"/>
              </a:rPr>
              <a:t>The</a:t>
            </a:r>
            <a:r>
              <a:rPr lang="sl-SI" b="1" dirty="0">
                <a:latin typeface="+mj-lt"/>
              </a:rPr>
              <a:t> </a:t>
            </a:r>
            <a:r>
              <a:rPr lang="sl-SI" b="1" dirty="0" err="1">
                <a:latin typeface="+mj-lt"/>
              </a:rPr>
              <a:t>greenest</a:t>
            </a:r>
            <a:r>
              <a:rPr lang="sl-SI" b="1" dirty="0">
                <a:latin typeface="+mj-lt"/>
              </a:rPr>
              <a:t> – 10 </a:t>
            </a:r>
            <a:r>
              <a:rPr lang="sl-SI" b="1" dirty="0" err="1">
                <a:latin typeface="+mj-lt"/>
              </a:rPr>
              <a:t>points</a:t>
            </a:r>
            <a:r>
              <a:rPr lang="sl-SI" b="1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sl-SI" dirty="0" err="1"/>
              <a:t>Forest</a:t>
            </a:r>
            <a:r>
              <a:rPr lang="sl-SI" dirty="0"/>
              <a:t> </a:t>
            </a:r>
            <a:r>
              <a:rPr lang="sl-SI" dirty="0" err="1"/>
              <a:t>growing</a:t>
            </a:r>
            <a:r>
              <a:rPr lang="en-US" dirty="0"/>
              <a:t> and other forestry activities</a:t>
            </a:r>
            <a:r>
              <a:rPr lang="sl-SI" dirty="0"/>
              <a:t>, </a:t>
            </a:r>
          </a:p>
          <a:p>
            <a:pPr marL="0" indent="0">
              <a:buNone/>
            </a:pPr>
            <a:r>
              <a:rPr lang="sl-SI" dirty="0" err="1"/>
              <a:t>Production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electricity</a:t>
            </a:r>
            <a:r>
              <a:rPr lang="sl-SI" dirty="0"/>
              <a:t>, </a:t>
            </a:r>
          </a:p>
          <a:p>
            <a:pPr marL="0" indent="0">
              <a:buNone/>
            </a:pPr>
            <a:r>
              <a:rPr lang="sl-SI" dirty="0" err="1"/>
              <a:t>Railway</a:t>
            </a:r>
            <a:r>
              <a:rPr lang="sl-SI" dirty="0"/>
              <a:t> </a:t>
            </a:r>
            <a:r>
              <a:rPr lang="sl-SI" dirty="0" err="1"/>
              <a:t>building</a:t>
            </a:r>
            <a:r>
              <a:rPr lang="sl-SI" dirty="0"/>
              <a:t>,</a:t>
            </a:r>
          </a:p>
          <a:p>
            <a:pPr marL="0" indent="0">
              <a:buNone/>
            </a:pPr>
            <a:r>
              <a:rPr lang="sl-SI" dirty="0" err="1"/>
              <a:t>Production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bicycles</a:t>
            </a:r>
            <a:r>
              <a:rPr lang="sl-SI" dirty="0"/>
              <a:t>,</a:t>
            </a:r>
          </a:p>
          <a:p>
            <a:pPr marL="0" indent="0">
              <a:buNone/>
            </a:pPr>
            <a:r>
              <a:rPr lang="sl-SI" dirty="0" err="1"/>
              <a:t>Etc</a:t>
            </a:r>
            <a:r>
              <a:rPr lang="sl-SI" dirty="0"/>
              <a:t>.</a:t>
            </a:r>
          </a:p>
          <a:p>
            <a:endParaRPr lang="sl-SI" sz="1400" dirty="0"/>
          </a:p>
          <a:p>
            <a:pPr marL="0" indent="0">
              <a:buNone/>
            </a:pPr>
            <a:endParaRPr lang="sl-SI" sz="1400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3"/>
          </p:nvPr>
        </p:nvSpPr>
        <p:spPr>
          <a:xfrm>
            <a:off x="9058350" y="1119102"/>
            <a:ext cx="2499666" cy="3452897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latin typeface="+mj-lt"/>
              </a:rPr>
              <a:t>I. (</a:t>
            </a:r>
            <a:r>
              <a:rPr lang="sl-SI" b="1" dirty="0" err="1">
                <a:latin typeface="+mj-lt"/>
              </a:rPr>
              <a:t>green</a:t>
            </a:r>
            <a:r>
              <a:rPr lang="sl-SI" b="1" dirty="0">
                <a:latin typeface="+mj-lt"/>
              </a:rPr>
              <a:t> – 3 </a:t>
            </a:r>
            <a:r>
              <a:rPr lang="sl-SI" b="1" dirty="0" err="1">
                <a:latin typeface="+mj-lt"/>
              </a:rPr>
              <a:t>points</a:t>
            </a:r>
            <a:r>
              <a:rPr lang="sl-SI" b="1" dirty="0">
                <a:latin typeface="+mj-lt"/>
              </a:rPr>
              <a:t>)</a:t>
            </a:r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sl-SI" dirty="0" err="1"/>
              <a:t>Building</a:t>
            </a:r>
            <a:r>
              <a:rPr lang="sl-SI" dirty="0"/>
              <a:t> </a:t>
            </a:r>
            <a:r>
              <a:rPr lang="sl-SI" dirty="0" err="1"/>
              <a:t>joinery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furniture</a:t>
            </a:r>
            <a:r>
              <a:rPr lang="sl-SI" dirty="0"/>
              <a:t>,</a:t>
            </a:r>
          </a:p>
          <a:p>
            <a:pPr marL="0" indent="0">
              <a:buNone/>
            </a:pPr>
            <a:r>
              <a:rPr lang="sl-SI" dirty="0" err="1"/>
              <a:t>Tourist</a:t>
            </a:r>
            <a:r>
              <a:rPr lang="sl-SI" dirty="0"/>
              <a:t> </a:t>
            </a:r>
            <a:r>
              <a:rPr lang="sl-SI" dirty="0" err="1"/>
              <a:t>farms</a:t>
            </a:r>
            <a:r>
              <a:rPr lang="sl-SI" dirty="0"/>
              <a:t>,</a:t>
            </a:r>
          </a:p>
          <a:p>
            <a:pPr marL="0" indent="0">
              <a:buNone/>
            </a:pPr>
            <a:r>
              <a:rPr lang="sl-SI" dirty="0" err="1"/>
              <a:t>Production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wooden</a:t>
            </a:r>
            <a:r>
              <a:rPr lang="sl-SI" dirty="0"/>
              <a:t> </a:t>
            </a:r>
            <a:r>
              <a:rPr lang="sl-SI" dirty="0" err="1"/>
              <a:t>packaging</a:t>
            </a:r>
            <a:r>
              <a:rPr lang="sl-SI" dirty="0"/>
              <a:t>, </a:t>
            </a:r>
          </a:p>
          <a:p>
            <a:pPr marL="0" indent="0">
              <a:buNone/>
            </a:pPr>
            <a:r>
              <a:rPr lang="sl-SI" dirty="0" err="1"/>
              <a:t>products</a:t>
            </a:r>
            <a:r>
              <a:rPr lang="sl-SI" dirty="0"/>
              <a:t> </a:t>
            </a:r>
            <a:r>
              <a:rPr lang="sl-SI" dirty="0" err="1"/>
              <a:t>made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wood</a:t>
            </a:r>
            <a:r>
              <a:rPr lang="sl-SI" dirty="0"/>
              <a:t>,</a:t>
            </a:r>
          </a:p>
          <a:p>
            <a:pPr marL="0" indent="0">
              <a:buNone/>
            </a:pPr>
            <a:r>
              <a:rPr lang="sl-SI" dirty="0" err="1"/>
              <a:t>Production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electic</a:t>
            </a:r>
            <a:r>
              <a:rPr lang="sl-SI" dirty="0"/>
              <a:t> </a:t>
            </a:r>
            <a:r>
              <a:rPr lang="sl-SI" dirty="0" err="1"/>
              <a:t>bateries</a:t>
            </a:r>
            <a:r>
              <a:rPr lang="sl-SI" dirty="0"/>
              <a:t>,</a:t>
            </a:r>
          </a:p>
          <a:p>
            <a:pPr marL="0" indent="0">
              <a:buNone/>
            </a:pPr>
            <a:r>
              <a:rPr lang="sl-SI" dirty="0" err="1"/>
              <a:t>Etc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463" y="5849784"/>
            <a:ext cx="1618488" cy="908304"/>
          </a:xfrm>
          <a:prstGeom prst="rect">
            <a:avLst/>
          </a:prstGeom>
        </p:spPr>
      </p:pic>
      <p:sp>
        <p:nvSpPr>
          <p:cNvPr id="4" name="AutoShape 4" descr="IN Store - No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AutoShape 6" descr="IN Store - Novi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7" name="Označba mesta besedila 4"/>
          <p:cNvSpPr>
            <a:spLocks noGrp="1"/>
          </p:cNvSpPr>
          <p:nvPr>
            <p:ph type="body" sz="quarter" idx="12"/>
          </p:nvPr>
        </p:nvSpPr>
        <p:spPr>
          <a:xfrm>
            <a:off x="4706088" y="1228725"/>
            <a:ext cx="2936074" cy="1632586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latin typeface="+mj-lt"/>
              </a:rPr>
              <a:t>II. (</a:t>
            </a:r>
            <a:r>
              <a:rPr lang="sl-SI" b="1" dirty="0" err="1">
                <a:latin typeface="+mj-lt"/>
              </a:rPr>
              <a:t>greener</a:t>
            </a:r>
            <a:r>
              <a:rPr lang="sl-SI" b="1" dirty="0">
                <a:latin typeface="+mj-lt"/>
              </a:rPr>
              <a:t> – 6 </a:t>
            </a:r>
            <a:r>
              <a:rPr lang="sl-SI" b="1" dirty="0" err="1">
                <a:latin typeface="+mj-lt"/>
              </a:rPr>
              <a:t>points</a:t>
            </a:r>
            <a:r>
              <a:rPr lang="sl-SI" b="1" dirty="0">
                <a:latin typeface="+mj-lt"/>
              </a:rPr>
              <a:t>)</a:t>
            </a:r>
            <a:endParaRPr lang="sl-SI" sz="1400" dirty="0"/>
          </a:p>
          <a:p>
            <a:pPr marL="0" indent="0">
              <a:buNone/>
            </a:pPr>
            <a:r>
              <a:rPr lang="en-US" dirty="0"/>
              <a:t>Repair</a:t>
            </a:r>
            <a:r>
              <a:rPr lang="sl-SI" dirty="0" err="1"/>
              <a:t>ing</a:t>
            </a:r>
            <a:r>
              <a:rPr lang="sl-SI" dirty="0"/>
              <a:t> </a:t>
            </a:r>
            <a:r>
              <a:rPr lang="en-US" dirty="0"/>
              <a:t>of machine</a:t>
            </a:r>
            <a:r>
              <a:rPr lang="sl-SI" dirty="0"/>
              <a:t>s, </a:t>
            </a:r>
            <a:r>
              <a:rPr lang="sl-SI" dirty="0" err="1"/>
              <a:t>electric</a:t>
            </a:r>
            <a:r>
              <a:rPr lang="sl-SI" dirty="0"/>
              <a:t> </a:t>
            </a:r>
            <a:r>
              <a:rPr lang="sl-SI" dirty="0" err="1"/>
              <a:t>devices</a:t>
            </a:r>
            <a:r>
              <a:rPr lang="sl-SI" dirty="0"/>
              <a:t>, </a:t>
            </a:r>
            <a:r>
              <a:rPr lang="sl-SI" dirty="0" err="1"/>
              <a:t>shoes</a:t>
            </a:r>
            <a:r>
              <a:rPr lang="sl-SI" dirty="0"/>
              <a:t>, </a:t>
            </a:r>
            <a:r>
              <a:rPr lang="sl-SI" dirty="0" err="1"/>
              <a:t>etc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sz="1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079" y="2610729"/>
            <a:ext cx="2941905" cy="392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5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err="1">
                <a:solidFill>
                  <a:schemeClr val="accent1"/>
                </a:solidFill>
              </a:rPr>
              <a:t>Sustainability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b="1" dirty="0" err="1">
                <a:solidFill>
                  <a:schemeClr val="accent1"/>
                </a:solidFill>
              </a:rPr>
              <a:t>certificates</a:t>
            </a:r>
            <a:r>
              <a:rPr lang="sl-SI" b="1" dirty="0">
                <a:solidFill>
                  <a:schemeClr val="accent1"/>
                </a:solidFill>
              </a:rPr>
              <a:t> I-II (list) </a:t>
            </a:r>
            <a:endParaRPr lang="sl-SI" sz="18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2"/>
          </p:nvPr>
        </p:nvSpPr>
        <p:spPr>
          <a:xfrm>
            <a:off x="4560833" y="1497955"/>
            <a:ext cx="2579688" cy="4141422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latin typeface="+mj-lt"/>
              </a:rPr>
              <a:t>I. (</a:t>
            </a:r>
            <a:r>
              <a:rPr lang="sl-SI" b="1" dirty="0" err="1">
                <a:latin typeface="+mj-lt"/>
              </a:rPr>
              <a:t>green</a:t>
            </a:r>
            <a:r>
              <a:rPr lang="sl-SI" b="1" dirty="0">
                <a:latin typeface="+mj-lt"/>
              </a:rPr>
              <a:t> – 3 </a:t>
            </a:r>
            <a:r>
              <a:rPr lang="sl-SI" b="1" dirty="0" err="1">
                <a:latin typeface="+mj-lt"/>
              </a:rPr>
              <a:t>points</a:t>
            </a:r>
            <a:r>
              <a:rPr lang="sl-SI" b="1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sl-SI" dirty="0"/>
              <a:t>ISO 14 001,</a:t>
            </a:r>
          </a:p>
          <a:p>
            <a:pPr marL="0" indent="0">
              <a:buNone/>
            </a:pPr>
            <a:r>
              <a:rPr lang="sl-SI" dirty="0"/>
              <a:t>ISO 50 001,</a:t>
            </a:r>
          </a:p>
          <a:p>
            <a:pPr marL="0" indent="0">
              <a:buNone/>
            </a:pPr>
            <a:r>
              <a:rPr lang="sl-SI" dirty="0" err="1"/>
              <a:t>Etc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sz="1400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4"/>
          </p:nvPr>
        </p:nvSpPr>
        <p:spPr>
          <a:xfrm>
            <a:off x="1104847" y="1497955"/>
            <a:ext cx="3447289" cy="4234434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latin typeface="+mj-lt"/>
              </a:rPr>
              <a:t>II. (</a:t>
            </a:r>
            <a:r>
              <a:rPr lang="sl-SI" b="1" dirty="0" err="1">
                <a:latin typeface="+mj-lt"/>
              </a:rPr>
              <a:t>The</a:t>
            </a:r>
            <a:r>
              <a:rPr lang="sl-SI" b="1" dirty="0">
                <a:latin typeface="+mj-lt"/>
              </a:rPr>
              <a:t> </a:t>
            </a:r>
            <a:r>
              <a:rPr lang="sl-SI" b="1" dirty="0" err="1">
                <a:latin typeface="+mj-lt"/>
              </a:rPr>
              <a:t>greenest</a:t>
            </a:r>
            <a:r>
              <a:rPr lang="sl-SI" b="1" dirty="0">
                <a:latin typeface="+mj-lt"/>
              </a:rPr>
              <a:t> – 5 </a:t>
            </a:r>
            <a:r>
              <a:rPr lang="sl-SI" b="1" dirty="0" err="1">
                <a:latin typeface="+mj-lt"/>
              </a:rPr>
              <a:t>points</a:t>
            </a:r>
            <a:r>
              <a:rPr lang="sl-SI" b="1" dirty="0">
                <a:latin typeface="+mj-lt"/>
              </a:rPr>
              <a:t>)</a:t>
            </a:r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sl-SI" dirty="0"/>
              <a:t>ISO 9001,</a:t>
            </a:r>
          </a:p>
          <a:p>
            <a:pPr marL="0" indent="0">
              <a:buNone/>
            </a:pPr>
            <a:r>
              <a:rPr lang="sl-SI" dirty="0" err="1"/>
              <a:t>Green</a:t>
            </a:r>
            <a:r>
              <a:rPr lang="sl-SI" dirty="0"/>
              <a:t> </a:t>
            </a:r>
            <a:r>
              <a:rPr lang="sl-SI" dirty="0" err="1"/>
              <a:t>key</a:t>
            </a:r>
            <a:r>
              <a:rPr lang="sl-SI" dirty="0"/>
              <a:t>,</a:t>
            </a:r>
          </a:p>
          <a:p>
            <a:pPr marL="0" indent="0">
              <a:buNone/>
            </a:pPr>
            <a:r>
              <a:rPr lang="sl-SI" dirty="0" err="1"/>
              <a:t>Zero</a:t>
            </a:r>
            <a:r>
              <a:rPr lang="sl-SI" dirty="0"/>
              <a:t> </a:t>
            </a:r>
            <a:r>
              <a:rPr lang="sl-SI" dirty="0" err="1"/>
              <a:t>waste</a:t>
            </a:r>
            <a:r>
              <a:rPr lang="sl-SI" dirty="0"/>
              <a:t> </a:t>
            </a:r>
            <a:r>
              <a:rPr lang="sl-SI" dirty="0" err="1"/>
              <a:t>Slovenia</a:t>
            </a:r>
            <a:r>
              <a:rPr lang="sl-SI" dirty="0"/>
              <a:t>,</a:t>
            </a:r>
          </a:p>
          <a:p>
            <a:pPr marL="0" indent="0">
              <a:buNone/>
            </a:pPr>
            <a:r>
              <a:rPr lang="sl-SI" dirty="0" err="1"/>
              <a:t>Organic</a:t>
            </a:r>
            <a:r>
              <a:rPr lang="sl-SI" dirty="0"/>
              <a:t> </a:t>
            </a:r>
            <a:r>
              <a:rPr lang="sl-SI" dirty="0" err="1"/>
              <a:t>production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processing</a:t>
            </a:r>
            <a:r>
              <a:rPr lang="sl-SI" dirty="0"/>
              <a:t>,</a:t>
            </a:r>
          </a:p>
          <a:p>
            <a:pPr marL="0" indent="0">
              <a:buNone/>
            </a:pPr>
            <a:r>
              <a:rPr lang="sl-SI" dirty="0" err="1"/>
              <a:t>Etc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sl-SI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43" y="5886489"/>
            <a:ext cx="1618488" cy="90830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678" y="1130833"/>
            <a:ext cx="3726509" cy="49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2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err="1">
                <a:solidFill>
                  <a:schemeClr val="accent1"/>
                </a:solidFill>
              </a:rPr>
              <a:t>Products</a:t>
            </a:r>
            <a:r>
              <a:rPr lang="sl-SI" b="1" dirty="0">
                <a:solidFill>
                  <a:schemeClr val="accent1"/>
                </a:solidFill>
              </a:rPr>
              <a:t>/</a:t>
            </a:r>
            <a:r>
              <a:rPr lang="sl-SI" b="1" dirty="0" err="1">
                <a:solidFill>
                  <a:schemeClr val="accent1"/>
                </a:solidFill>
              </a:rPr>
              <a:t>services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b="1" dirty="0" err="1">
                <a:solidFill>
                  <a:schemeClr val="accent1"/>
                </a:solidFill>
              </a:rPr>
              <a:t>and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b="1" dirty="0" err="1">
                <a:solidFill>
                  <a:schemeClr val="accent1"/>
                </a:solidFill>
              </a:rPr>
              <a:t>workplace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b="1" dirty="0" err="1">
                <a:solidFill>
                  <a:schemeClr val="accent1"/>
                </a:solidFill>
              </a:rPr>
              <a:t>activities</a:t>
            </a:r>
            <a:endParaRPr lang="sl-SI" sz="18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2"/>
          </p:nvPr>
        </p:nvSpPr>
        <p:spPr>
          <a:xfrm>
            <a:off x="5402607" y="1047762"/>
            <a:ext cx="4120687" cy="5563631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Often</a:t>
            </a:r>
            <a:r>
              <a:rPr lang="sl-SI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sl-SI" sz="20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applications</a:t>
            </a:r>
            <a:r>
              <a:rPr lang="sl-SI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r>
              <a:rPr lang="sl-SI" dirty="0"/>
              <a:t>non </a:t>
            </a:r>
            <a:r>
              <a:rPr lang="sl-SI" dirty="0" err="1"/>
              <a:t>fossil</a:t>
            </a:r>
            <a:r>
              <a:rPr lang="sl-SI" dirty="0"/>
              <a:t> </a:t>
            </a:r>
            <a:r>
              <a:rPr lang="sl-SI" dirty="0" err="1"/>
              <a:t>energy</a:t>
            </a:r>
            <a:r>
              <a:rPr lang="sl-SI" dirty="0"/>
              <a:t> </a:t>
            </a:r>
            <a:r>
              <a:rPr lang="sl-SI" dirty="0" err="1"/>
              <a:t>production</a:t>
            </a:r>
            <a:r>
              <a:rPr lang="sl-SI" dirty="0"/>
              <a:t>/</a:t>
            </a:r>
            <a:r>
              <a:rPr lang="sl-SI" dirty="0" err="1"/>
              <a:t>renewable</a:t>
            </a:r>
            <a:r>
              <a:rPr lang="sl-SI" dirty="0"/>
              <a:t> </a:t>
            </a:r>
            <a:r>
              <a:rPr lang="sl-SI" dirty="0" err="1"/>
              <a:t>energy</a:t>
            </a:r>
            <a:r>
              <a:rPr lang="sl-SI" dirty="0"/>
              <a:t>,</a:t>
            </a:r>
          </a:p>
          <a:p>
            <a:pPr lvl="0"/>
            <a:r>
              <a:rPr lang="sl-SI" dirty="0" err="1"/>
              <a:t>water</a:t>
            </a:r>
            <a:r>
              <a:rPr lang="sl-SI" dirty="0"/>
              <a:t>/</a:t>
            </a:r>
            <a:r>
              <a:rPr lang="sl-SI" dirty="0" err="1"/>
              <a:t>electricity</a:t>
            </a:r>
            <a:r>
              <a:rPr lang="sl-SI" dirty="0"/>
              <a:t> </a:t>
            </a:r>
            <a:r>
              <a:rPr lang="sl-SI" dirty="0" err="1"/>
              <a:t>self-supply</a:t>
            </a:r>
            <a:r>
              <a:rPr lang="sl-SI" dirty="0"/>
              <a:t>,</a:t>
            </a:r>
          </a:p>
          <a:p>
            <a:pPr lvl="0"/>
            <a:r>
              <a:rPr lang="sl-SI" dirty="0" err="1"/>
              <a:t>reducing</a:t>
            </a:r>
            <a:r>
              <a:rPr lang="sl-SI" dirty="0"/>
              <a:t> </a:t>
            </a:r>
            <a:r>
              <a:rPr lang="sl-SI" dirty="0" err="1"/>
              <a:t>electricity</a:t>
            </a:r>
            <a:r>
              <a:rPr lang="sl-SI" dirty="0"/>
              <a:t> </a:t>
            </a:r>
            <a:r>
              <a:rPr lang="sl-SI" dirty="0" err="1"/>
              <a:t>consumption</a:t>
            </a:r>
            <a:r>
              <a:rPr lang="sl-SI" dirty="0"/>
              <a:t>,</a:t>
            </a:r>
          </a:p>
          <a:p>
            <a:pPr lvl="0"/>
            <a:r>
              <a:rPr lang="sl-SI" dirty="0" err="1"/>
              <a:t>circular</a:t>
            </a:r>
            <a:r>
              <a:rPr lang="sl-SI" dirty="0"/>
              <a:t> </a:t>
            </a:r>
            <a:r>
              <a:rPr lang="sl-SI" dirty="0" err="1"/>
              <a:t>economy</a:t>
            </a:r>
            <a:r>
              <a:rPr lang="sl-SI" dirty="0"/>
              <a:t>,</a:t>
            </a:r>
          </a:p>
          <a:p>
            <a:pPr lvl="0"/>
            <a:r>
              <a:rPr lang="sl-SI" dirty="0"/>
              <a:t>re-</a:t>
            </a:r>
            <a:r>
              <a:rPr lang="sl-SI" dirty="0" err="1"/>
              <a:t>use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waste</a:t>
            </a:r>
            <a:r>
              <a:rPr lang="sl-SI" dirty="0"/>
              <a:t> material (</a:t>
            </a:r>
            <a:r>
              <a:rPr lang="sl-SI" dirty="0" err="1"/>
              <a:t>heating</a:t>
            </a:r>
            <a:r>
              <a:rPr lang="sl-SI" dirty="0"/>
              <a:t>),</a:t>
            </a:r>
          </a:p>
          <a:p>
            <a:pPr lvl="0"/>
            <a:r>
              <a:rPr lang="sl-SI" dirty="0" err="1"/>
              <a:t>reduction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dust</a:t>
            </a:r>
            <a:r>
              <a:rPr lang="sl-SI" dirty="0"/>
              <a:t> </a:t>
            </a:r>
            <a:r>
              <a:rPr lang="sl-SI" dirty="0" err="1"/>
              <a:t>particles</a:t>
            </a:r>
            <a:r>
              <a:rPr lang="sl-SI" dirty="0"/>
              <a:t> </a:t>
            </a:r>
            <a:r>
              <a:rPr lang="sl-SI" dirty="0" err="1"/>
              <a:t>emissions</a:t>
            </a:r>
            <a:r>
              <a:rPr lang="sl-SI" dirty="0"/>
              <a:t>,</a:t>
            </a:r>
          </a:p>
          <a:p>
            <a:r>
              <a:rPr lang="sl-SI" dirty="0" err="1"/>
              <a:t>work</a:t>
            </a:r>
            <a:r>
              <a:rPr lang="sl-SI" dirty="0"/>
              <a:t> </a:t>
            </a:r>
            <a:r>
              <a:rPr lang="sl-SI" dirty="0" err="1"/>
              <a:t>optimization</a:t>
            </a:r>
            <a:r>
              <a:rPr lang="sl-SI" dirty="0"/>
              <a:t>/</a:t>
            </a:r>
            <a:r>
              <a:rPr lang="sl-SI" dirty="0" err="1"/>
              <a:t>digitalisation</a:t>
            </a:r>
            <a:r>
              <a:rPr lang="sl-SI" dirty="0"/>
              <a:t>…</a:t>
            </a:r>
          </a:p>
          <a:p>
            <a:r>
              <a:rPr lang="sl-SI" dirty="0" err="1"/>
              <a:t>wood</a:t>
            </a:r>
            <a:r>
              <a:rPr lang="sl-SI" dirty="0"/>
              <a:t> </a:t>
            </a:r>
            <a:r>
              <a:rPr lang="sl-SI" dirty="0" err="1"/>
              <a:t>products</a:t>
            </a:r>
            <a:r>
              <a:rPr lang="sl-SI" dirty="0"/>
              <a:t>,</a:t>
            </a:r>
          </a:p>
          <a:p>
            <a:r>
              <a:rPr lang="sl-SI" dirty="0" err="1"/>
              <a:t>electric</a:t>
            </a:r>
            <a:r>
              <a:rPr lang="sl-SI" dirty="0"/>
              <a:t> car </a:t>
            </a:r>
            <a:r>
              <a:rPr lang="sl-SI" dirty="0" err="1"/>
              <a:t>rental</a:t>
            </a:r>
            <a:r>
              <a:rPr lang="sl-SI" dirty="0"/>
              <a:t>,</a:t>
            </a:r>
          </a:p>
          <a:p>
            <a:pPr lvl="0"/>
            <a:r>
              <a:rPr lang="sl-SI" dirty="0" err="1"/>
              <a:t>installation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solar </a:t>
            </a:r>
            <a:r>
              <a:rPr lang="sl-SI" dirty="0" err="1"/>
              <a:t>power</a:t>
            </a:r>
            <a:r>
              <a:rPr lang="sl-SI" dirty="0"/>
              <a:t> </a:t>
            </a:r>
            <a:r>
              <a:rPr lang="sl-SI" dirty="0" err="1"/>
              <a:t>plants</a:t>
            </a:r>
            <a:r>
              <a:rPr lang="sl-SI" dirty="0"/>
              <a:t>,</a:t>
            </a:r>
          </a:p>
          <a:p>
            <a:pPr lvl="0"/>
            <a:r>
              <a:rPr lang="sl-SI" dirty="0" err="1"/>
              <a:t>installation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electric</a:t>
            </a:r>
            <a:r>
              <a:rPr lang="sl-SI" dirty="0"/>
              <a:t> </a:t>
            </a:r>
            <a:r>
              <a:rPr lang="sl-SI" dirty="0" err="1"/>
              <a:t>vehicle</a:t>
            </a:r>
            <a:r>
              <a:rPr lang="sl-SI" dirty="0"/>
              <a:t> </a:t>
            </a:r>
            <a:r>
              <a:rPr lang="sl-SI" dirty="0" err="1"/>
              <a:t>charging</a:t>
            </a:r>
            <a:r>
              <a:rPr lang="sl-SI" dirty="0"/>
              <a:t> </a:t>
            </a:r>
            <a:r>
              <a:rPr lang="sl-SI" dirty="0" err="1"/>
              <a:t>stations</a:t>
            </a:r>
            <a:r>
              <a:rPr lang="sl-SI" dirty="0"/>
              <a:t>,</a:t>
            </a:r>
          </a:p>
          <a:p>
            <a:pPr lvl="0"/>
            <a:r>
              <a:rPr lang="sl-SI" dirty="0" err="1"/>
              <a:t>preserving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nature…</a:t>
            </a:r>
          </a:p>
          <a:p>
            <a:pPr marL="0" indent="0">
              <a:buNone/>
            </a:pPr>
            <a:endParaRPr lang="sl-SI" sz="1400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4"/>
          </p:nvPr>
        </p:nvSpPr>
        <p:spPr>
          <a:xfrm>
            <a:off x="502919" y="1025587"/>
            <a:ext cx="3728259" cy="3244739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Guidelines</a:t>
            </a:r>
            <a:r>
              <a:rPr lang="sl-SI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sl-SI" sz="20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application</a:t>
            </a:r>
            <a:r>
              <a:rPr lang="sl-SI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r>
              <a:rPr lang="en-US" dirty="0"/>
              <a:t>reducing the use of materials, energy consumption</a:t>
            </a:r>
            <a:r>
              <a:rPr lang="sl-SI" dirty="0"/>
              <a:t>,</a:t>
            </a:r>
          </a:p>
          <a:p>
            <a:r>
              <a:rPr lang="en-US" dirty="0"/>
              <a:t>reducing negative impacts on the environment, preserving</a:t>
            </a:r>
            <a:r>
              <a:rPr lang="sl-SI" dirty="0"/>
              <a:t> nature,</a:t>
            </a:r>
          </a:p>
          <a:p>
            <a:r>
              <a:rPr lang="en-US" dirty="0"/>
              <a:t>using sustainable mobility</a:t>
            </a:r>
            <a:r>
              <a:rPr lang="sl-SI" dirty="0"/>
              <a:t>,</a:t>
            </a:r>
          </a:p>
          <a:p>
            <a:r>
              <a:rPr lang="sl-SI" dirty="0" err="1"/>
              <a:t>reducing</a:t>
            </a:r>
            <a:r>
              <a:rPr lang="sl-SI" dirty="0"/>
              <a:t> </a:t>
            </a:r>
            <a:r>
              <a:rPr lang="sl-SI" dirty="0" err="1"/>
              <a:t>wastes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pollutions</a:t>
            </a:r>
            <a:r>
              <a:rPr lang="sl-SI" dirty="0"/>
              <a:t>,</a:t>
            </a:r>
            <a:endParaRPr lang="en-US" dirty="0"/>
          </a:p>
          <a:p>
            <a:pPr lvl="0"/>
            <a:r>
              <a:rPr lang="sl-SI" dirty="0" err="1"/>
              <a:t>use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renewable</a:t>
            </a:r>
            <a:r>
              <a:rPr lang="sl-SI" dirty="0"/>
              <a:t> </a:t>
            </a:r>
            <a:r>
              <a:rPr lang="sl-SI" dirty="0" err="1"/>
              <a:t>resources</a:t>
            </a:r>
            <a:r>
              <a:rPr lang="sl-SI" dirty="0"/>
              <a:t>,</a:t>
            </a:r>
          </a:p>
          <a:p>
            <a:pPr lvl="0"/>
            <a:r>
              <a:rPr lang="sl-SI" dirty="0" err="1"/>
              <a:t>training</a:t>
            </a:r>
            <a:r>
              <a:rPr lang="sl-SI" dirty="0"/>
              <a:t>, </a:t>
            </a:r>
            <a:r>
              <a:rPr lang="sl-SI" dirty="0" err="1"/>
              <a:t>education</a:t>
            </a:r>
            <a:r>
              <a:rPr lang="sl-SI" dirty="0"/>
              <a:t>, </a:t>
            </a:r>
            <a:r>
              <a:rPr lang="sl-SI" dirty="0" err="1"/>
              <a:t>awarness</a:t>
            </a:r>
            <a:r>
              <a:rPr lang="sl-SI" dirty="0"/>
              <a:t> on </a:t>
            </a:r>
            <a:r>
              <a:rPr lang="sl-SI" dirty="0" err="1"/>
              <a:t>green</a:t>
            </a:r>
            <a:r>
              <a:rPr lang="sl-SI" dirty="0"/>
              <a:t> </a:t>
            </a:r>
            <a:r>
              <a:rPr lang="sl-SI" dirty="0" err="1"/>
              <a:t>transition</a:t>
            </a:r>
            <a:r>
              <a:rPr lang="sl-SI" dirty="0"/>
              <a:t>,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sl-SI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87" y="53721"/>
            <a:ext cx="1618488" cy="9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8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lika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56" y="5273548"/>
            <a:ext cx="1618488" cy="908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8130D3-2949-F945-BE5A-79E52829A27F}"/>
              </a:ext>
            </a:extLst>
          </p:cNvPr>
          <p:cNvSpPr txBox="1"/>
          <p:nvPr/>
        </p:nvSpPr>
        <p:spPr>
          <a:xfrm>
            <a:off x="999258" y="242282"/>
            <a:ext cx="5349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How does it work in practice?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89FC0B-F9F7-F149-888B-F8D2FDEDCC59}"/>
              </a:ext>
            </a:extLst>
          </p:cNvPr>
          <p:cNvSpPr/>
          <p:nvPr/>
        </p:nvSpPr>
        <p:spPr>
          <a:xfrm>
            <a:off x="1822488" y="1049132"/>
            <a:ext cx="2308202" cy="82296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323C93C-1910-3E47-9A34-7C65D9EBF892}"/>
              </a:ext>
            </a:extLst>
          </p:cNvPr>
          <p:cNvSpPr/>
          <p:nvPr/>
        </p:nvSpPr>
        <p:spPr>
          <a:xfrm>
            <a:off x="4202923" y="1049132"/>
            <a:ext cx="4302355" cy="82296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02F094E-90F8-BE4D-A27F-3F5658729052}"/>
              </a:ext>
            </a:extLst>
          </p:cNvPr>
          <p:cNvSpPr/>
          <p:nvPr/>
        </p:nvSpPr>
        <p:spPr>
          <a:xfrm>
            <a:off x="1822488" y="1986414"/>
            <a:ext cx="2283834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6C6254E-B745-6143-9CE6-7268B2BFE95E}"/>
              </a:ext>
            </a:extLst>
          </p:cNvPr>
          <p:cNvSpPr/>
          <p:nvPr/>
        </p:nvSpPr>
        <p:spPr>
          <a:xfrm>
            <a:off x="1822487" y="2688754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8B5F202-8224-1D41-A559-5EB210341FB0}"/>
              </a:ext>
            </a:extLst>
          </p:cNvPr>
          <p:cNvSpPr/>
          <p:nvPr/>
        </p:nvSpPr>
        <p:spPr>
          <a:xfrm>
            <a:off x="1822488" y="3391094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6DA30E3-0A8C-654C-8D8E-1E7DF79EA63A}"/>
              </a:ext>
            </a:extLst>
          </p:cNvPr>
          <p:cNvSpPr/>
          <p:nvPr/>
        </p:nvSpPr>
        <p:spPr>
          <a:xfrm>
            <a:off x="1822488" y="4093434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A4D608E-9A7A-6949-8BCE-D304BB246FFD}"/>
              </a:ext>
            </a:extLst>
          </p:cNvPr>
          <p:cNvSpPr/>
          <p:nvPr/>
        </p:nvSpPr>
        <p:spPr>
          <a:xfrm>
            <a:off x="4202923" y="1986414"/>
            <a:ext cx="43023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wood processor, category II</a:t>
            </a:r>
            <a:r>
              <a:rPr lang="sl-S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B8CD832-3B86-2845-A5C0-E86F0F4254FD}"/>
              </a:ext>
            </a:extLst>
          </p:cNvPr>
          <p:cNvSpPr/>
          <p:nvPr/>
        </p:nvSpPr>
        <p:spPr>
          <a:xfrm>
            <a:off x="4202923" y="2688754"/>
            <a:ext cx="43023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manufacture of furniture, category I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56463B1-4492-8746-BFDE-F1561E77E3EA}"/>
              </a:ext>
            </a:extLst>
          </p:cNvPr>
          <p:cNvSpPr/>
          <p:nvPr/>
        </p:nvSpPr>
        <p:spPr>
          <a:xfrm>
            <a:off x="4208086" y="3363079"/>
            <a:ext cx="43023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4202923" y="4108047"/>
            <a:ext cx="4307518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Products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made </a:t>
            </a:r>
            <a:r>
              <a:rPr lang="sl-SI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7DC39-433E-6E48-A2C2-7809BF854AF4}"/>
              </a:ext>
            </a:extLst>
          </p:cNvPr>
          <p:cNvSpPr txBox="1"/>
          <p:nvPr/>
        </p:nvSpPr>
        <p:spPr>
          <a:xfrm>
            <a:off x="2244354" y="1287263"/>
            <a:ext cx="1464469" cy="3466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1087636">
              <a:lnSpc>
                <a:spcPts val="1750"/>
              </a:lnSpc>
              <a:spcBef>
                <a:spcPct val="20000"/>
              </a:spcBef>
            </a:pPr>
            <a:r>
              <a:rPr lang="sl-SI" sz="2400" b="1" dirty="0">
                <a:solidFill>
                  <a:schemeClr val="bg1"/>
                </a:solidFill>
                <a:latin typeface="+mj-lt"/>
              </a:rPr>
              <a:t>CRITERIA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4EC507-D170-4A4A-8BC3-5D62F7A73E61}"/>
              </a:ext>
            </a:extLst>
          </p:cNvPr>
          <p:cNvSpPr txBox="1"/>
          <p:nvPr/>
        </p:nvSpPr>
        <p:spPr>
          <a:xfrm>
            <a:off x="4688216" y="1232839"/>
            <a:ext cx="323518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l-SI" sz="2000" b="1" dirty="0">
                <a:solidFill>
                  <a:schemeClr val="bg1"/>
                </a:solidFill>
                <a:latin typeface="+mj-lt"/>
              </a:rPr>
              <a:t>EXAMPLE: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wood processor 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3F20E86-8DF2-9B4E-A2A2-C822CFE76764}"/>
              </a:ext>
            </a:extLst>
          </p:cNvPr>
          <p:cNvSpPr txBox="1">
            <a:spLocks/>
          </p:cNvSpPr>
          <p:nvPr/>
        </p:nvSpPr>
        <p:spPr>
          <a:xfrm>
            <a:off x="1884319" y="2118875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sl-SI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OCCUPATION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59B5E1B-2014-AA4D-BBEF-57DFFCC9FBEE}"/>
              </a:ext>
            </a:extLst>
          </p:cNvPr>
          <p:cNvSpPr txBox="1">
            <a:spLocks/>
          </p:cNvSpPr>
          <p:nvPr/>
        </p:nvSpPr>
        <p:spPr>
          <a:xfrm>
            <a:off x="1884319" y="2863519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sl-SI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ACTIVITY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FFE8F60-1E5F-314F-9235-A1A139F815BB}"/>
              </a:ext>
            </a:extLst>
          </p:cNvPr>
          <p:cNvSpPr txBox="1">
            <a:spLocks/>
          </p:cNvSpPr>
          <p:nvPr/>
        </p:nvSpPr>
        <p:spPr>
          <a:xfrm>
            <a:off x="1884319" y="3560948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sl-SI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CERTIFICATES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98EB1B5-E623-3447-BC13-7E5C24ECD051}"/>
              </a:ext>
            </a:extLst>
          </p:cNvPr>
          <p:cNvSpPr txBox="1">
            <a:spLocks/>
          </p:cNvSpPr>
          <p:nvPr/>
        </p:nvSpPr>
        <p:spPr>
          <a:xfrm>
            <a:off x="1884319" y="4246086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PRODUCT / SERVICE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11745B6-5D1E-9F42-B569-B9C50846D1EB}"/>
              </a:ext>
            </a:extLst>
          </p:cNvPr>
          <p:cNvSpPr/>
          <p:nvPr/>
        </p:nvSpPr>
        <p:spPr>
          <a:xfrm>
            <a:off x="1822488" y="4805641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8FC1377-848B-264D-96EE-0D954FFBF651}"/>
              </a:ext>
            </a:extLst>
          </p:cNvPr>
          <p:cNvSpPr/>
          <p:nvPr/>
        </p:nvSpPr>
        <p:spPr>
          <a:xfrm>
            <a:off x="4179762" y="4816400"/>
            <a:ext cx="4307517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Optimisation, replacing materials with wood, renting electrical cars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0B2CAF39-CBC0-3C4E-A379-5F7E844036EA}"/>
              </a:ext>
            </a:extLst>
          </p:cNvPr>
          <p:cNvSpPr txBox="1">
            <a:spLocks/>
          </p:cNvSpPr>
          <p:nvPr/>
        </p:nvSpPr>
        <p:spPr>
          <a:xfrm>
            <a:off x="1884319" y="4874325"/>
            <a:ext cx="2222003" cy="507831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WORKPLACE ACTIVITIES</a:t>
            </a:r>
          </a:p>
        </p:txBody>
      </p:sp>
      <p:sp>
        <p:nvSpPr>
          <p:cNvPr id="61" name="Rounded Rectangle 4">
            <a:extLst>
              <a:ext uri="{FF2B5EF4-FFF2-40B4-BE49-F238E27FC236}">
                <a16:creationId xmlns:a16="http://schemas.microsoft.com/office/drawing/2014/main" id="{9323C93C-1910-3E47-9A34-7C65D9EBF892}"/>
              </a:ext>
            </a:extLst>
          </p:cNvPr>
          <p:cNvSpPr/>
          <p:nvPr/>
        </p:nvSpPr>
        <p:spPr>
          <a:xfrm>
            <a:off x="8577511" y="1040094"/>
            <a:ext cx="1981185" cy="82296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2" name="TextBox 18">
            <a:extLst>
              <a:ext uri="{FF2B5EF4-FFF2-40B4-BE49-F238E27FC236}">
                <a16:creationId xmlns:a16="http://schemas.microsoft.com/office/drawing/2014/main" id="{204EC507-D170-4A4A-8BC3-5D62F7A73E61}"/>
              </a:ext>
            </a:extLst>
          </p:cNvPr>
          <p:cNvSpPr txBox="1"/>
          <p:nvPr/>
        </p:nvSpPr>
        <p:spPr>
          <a:xfrm>
            <a:off x="8607042" y="1081403"/>
            <a:ext cx="1941054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sl-SI" sz="2000" b="1" dirty="0">
                <a:solidFill>
                  <a:schemeClr val="bg1"/>
                </a:solidFill>
                <a:latin typeface="+mj-lt"/>
              </a:rPr>
              <a:t>POINTS AWARDED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Rounded Rectangle 8">
            <a:extLst>
              <a:ext uri="{FF2B5EF4-FFF2-40B4-BE49-F238E27FC236}">
                <a16:creationId xmlns:a16="http://schemas.microsoft.com/office/drawing/2014/main" id="{46DA30E3-0A8C-654C-8D8E-1E7DF79EA63A}"/>
              </a:ext>
            </a:extLst>
          </p:cNvPr>
          <p:cNvSpPr/>
          <p:nvPr/>
        </p:nvSpPr>
        <p:spPr>
          <a:xfrm>
            <a:off x="1822488" y="5517847"/>
            <a:ext cx="2283835" cy="755323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50"/>
              </a:lnSpc>
            </a:pPr>
            <a:r>
              <a:rPr lang="sl-SI" sz="2000" dirty="0">
                <a:solidFill>
                  <a:schemeClr val="bg1"/>
                </a:solidFill>
                <a:latin typeface="Corbel" panose="020B0503020204020204" pitchFamily="34" charset="0"/>
              </a:rPr>
              <a:t>„</a:t>
            </a:r>
            <a:r>
              <a:rPr lang="sl-SI" sz="2000" b="1" dirty="0">
                <a:solidFill>
                  <a:schemeClr val="bg1"/>
                </a:solidFill>
                <a:latin typeface="Corbel" panose="020B0503020204020204" pitchFamily="34" charset="0"/>
              </a:rPr>
              <a:t>GREEN JOB“ CRITERIA </a:t>
            </a:r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IS </a:t>
            </a:r>
            <a:r>
              <a:rPr lang="sl-SI" sz="2000" b="1" dirty="0">
                <a:solidFill>
                  <a:schemeClr val="bg1"/>
                </a:solidFill>
                <a:latin typeface="Corbel" panose="020B0503020204020204" pitchFamily="34" charset="0"/>
              </a:rPr>
              <a:t>FULFILLED </a:t>
            </a:r>
            <a:endParaRPr lang="en-US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5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4205641" y="5512727"/>
            <a:ext cx="4296917" cy="765845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7" name="Rounded Rectangle 11">
            <a:extLst>
              <a:ext uri="{FF2B5EF4-FFF2-40B4-BE49-F238E27FC236}">
                <a16:creationId xmlns:a16="http://schemas.microsoft.com/office/drawing/2014/main" id="{EA4D608E-9A7A-6949-8BCE-D304BB246FFD}"/>
              </a:ext>
            </a:extLst>
          </p:cNvPr>
          <p:cNvSpPr/>
          <p:nvPr/>
        </p:nvSpPr>
        <p:spPr>
          <a:xfrm>
            <a:off x="8596441" y="1974720"/>
            <a:ext cx="19622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10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8" name="Rounded Rectangle 12">
            <a:extLst>
              <a:ext uri="{FF2B5EF4-FFF2-40B4-BE49-F238E27FC236}">
                <a16:creationId xmlns:a16="http://schemas.microsoft.com/office/drawing/2014/main" id="{9B8CD832-3B86-2845-A5C0-E86F0F4254FD}"/>
              </a:ext>
            </a:extLst>
          </p:cNvPr>
          <p:cNvSpPr/>
          <p:nvPr/>
        </p:nvSpPr>
        <p:spPr>
          <a:xfrm>
            <a:off x="8607041" y="2666314"/>
            <a:ext cx="19622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3</a:t>
            </a:r>
          </a:p>
        </p:txBody>
      </p:sp>
      <p:sp>
        <p:nvSpPr>
          <p:cNvPr id="69" name="Rounded Rectangle 13">
            <a:extLst>
              <a:ext uri="{FF2B5EF4-FFF2-40B4-BE49-F238E27FC236}">
                <a16:creationId xmlns:a16="http://schemas.microsoft.com/office/drawing/2014/main" id="{D56463B1-4492-8746-BFDE-F1561E77E3EA}"/>
              </a:ext>
            </a:extLst>
          </p:cNvPr>
          <p:cNvSpPr/>
          <p:nvPr/>
        </p:nvSpPr>
        <p:spPr>
          <a:xfrm>
            <a:off x="8596441" y="3391094"/>
            <a:ext cx="19516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70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8607041" y="4112178"/>
            <a:ext cx="19516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1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1" name="Rounded Rectangle 53">
            <a:extLst>
              <a:ext uri="{FF2B5EF4-FFF2-40B4-BE49-F238E27FC236}">
                <a16:creationId xmlns:a16="http://schemas.microsoft.com/office/drawing/2014/main" id="{88FC1377-848B-264D-96EE-0D954FFBF651}"/>
              </a:ext>
            </a:extLst>
          </p:cNvPr>
          <p:cNvSpPr/>
          <p:nvPr/>
        </p:nvSpPr>
        <p:spPr>
          <a:xfrm>
            <a:off x="8596441" y="4825000"/>
            <a:ext cx="19516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3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2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8607041" y="5516797"/>
            <a:ext cx="1951655" cy="756372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7</a:t>
            </a:r>
            <a:r>
              <a:rPr lang="sl-SI" b="1" dirty="0">
                <a:solidFill>
                  <a:schemeClr val="bg1"/>
                </a:solidFill>
                <a:latin typeface="+mj-lt"/>
              </a:rPr>
              <a:t> POINTS</a:t>
            </a:r>
          </a:p>
          <a:p>
            <a:pPr algn="ctr"/>
            <a:r>
              <a:rPr lang="sl-SI" b="1" dirty="0">
                <a:solidFill>
                  <a:schemeClr val="bg1"/>
                </a:solidFill>
                <a:latin typeface="+mj-lt"/>
              </a:rPr>
              <a:t>(min 12)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950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lika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56" y="5273548"/>
            <a:ext cx="1618488" cy="908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8130D3-2949-F945-BE5A-79E52829A27F}"/>
              </a:ext>
            </a:extLst>
          </p:cNvPr>
          <p:cNvSpPr txBox="1"/>
          <p:nvPr/>
        </p:nvSpPr>
        <p:spPr>
          <a:xfrm>
            <a:off x="390877" y="262407"/>
            <a:ext cx="5349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How does it work in practice?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89FC0B-F9F7-F149-888B-F8D2FDEDCC59}"/>
              </a:ext>
            </a:extLst>
          </p:cNvPr>
          <p:cNvSpPr/>
          <p:nvPr/>
        </p:nvSpPr>
        <p:spPr>
          <a:xfrm>
            <a:off x="1822488" y="1049132"/>
            <a:ext cx="2308202" cy="82296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323C93C-1910-3E47-9A34-7C65D9EBF892}"/>
              </a:ext>
            </a:extLst>
          </p:cNvPr>
          <p:cNvSpPr/>
          <p:nvPr/>
        </p:nvSpPr>
        <p:spPr>
          <a:xfrm>
            <a:off x="4202923" y="1049132"/>
            <a:ext cx="4302355" cy="82296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02F094E-90F8-BE4D-A27F-3F5658729052}"/>
              </a:ext>
            </a:extLst>
          </p:cNvPr>
          <p:cNvSpPr/>
          <p:nvPr/>
        </p:nvSpPr>
        <p:spPr>
          <a:xfrm>
            <a:off x="1822488" y="1986414"/>
            <a:ext cx="2283834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6C6254E-B745-6143-9CE6-7268B2BFE95E}"/>
              </a:ext>
            </a:extLst>
          </p:cNvPr>
          <p:cNvSpPr/>
          <p:nvPr/>
        </p:nvSpPr>
        <p:spPr>
          <a:xfrm>
            <a:off x="1822487" y="2688754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8B5F202-8224-1D41-A559-5EB210341FB0}"/>
              </a:ext>
            </a:extLst>
          </p:cNvPr>
          <p:cNvSpPr/>
          <p:nvPr/>
        </p:nvSpPr>
        <p:spPr>
          <a:xfrm>
            <a:off x="1822488" y="3391094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6DA30E3-0A8C-654C-8D8E-1E7DF79EA63A}"/>
              </a:ext>
            </a:extLst>
          </p:cNvPr>
          <p:cNvSpPr/>
          <p:nvPr/>
        </p:nvSpPr>
        <p:spPr>
          <a:xfrm>
            <a:off x="1822488" y="4093434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A4D608E-9A7A-6949-8BCE-D304BB246FFD}"/>
              </a:ext>
            </a:extLst>
          </p:cNvPr>
          <p:cNvSpPr/>
          <p:nvPr/>
        </p:nvSpPr>
        <p:spPr>
          <a:xfrm>
            <a:off x="4202923" y="1986414"/>
            <a:ext cx="43023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Wood processing plant operator, category III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B8CD832-3B86-2845-A5C0-E86F0F4254FD}"/>
              </a:ext>
            </a:extLst>
          </p:cNvPr>
          <p:cNvSpPr/>
          <p:nvPr/>
        </p:nvSpPr>
        <p:spPr>
          <a:xfrm>
            <a:off x="4202923" y="2688754"/>
            <a:ext cx="43023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Sawing and planing of wood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category</a:t>
            </a:r>
            <a:r>
              <a:rPr lang="sl-S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III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56463B1-4492-8746-BFDE-F1561E77E3EA}"/>
              </a:ext>
            </a:extLst>
          </p:cNvPr>
          <p:cNvSpPr/>
          <p:nvPr/>
        </p:nvSpPr>
        <p:spPr>
          <a:xfrm>
            <a:off x="4208086" y="3363079"/>
            <a:ext cx="43023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FSC (Forest Stewardship Council) certificate, category II </a:t>
            </a:r>
          </a:p>
          <a:p>
            <a:pPr algn="ctr"/>
            <a:endParaRPr lang="en-GB" sz="900" dirty="0">
              <a:latin typeface="+mj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4168153" y="4108047"/>
            <a:ext cx="4404119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roduction of wood </a:t>
            </a:r>
            <a:r>
              <a:rPr lang="sl-SI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biomass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replace fossil fuels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7DC39-433E-6E48-A2C2-7809BF854AF4}"/>
              </a:ext>
            </a:extLst>
          </p:cNvPr>
          <p:cNvSpPr txBox="1"/>
          <p:nvPr/>
        </p:nvSpPr>
        <p:spPr>
          <a:xfrm>
            <a:off x="2244354" y="1287263"/>
            <a:ext cx="1464469" cy="3466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1087636">
              <a:lnSpc>
                <a:spcPts val="1750"/>
              </a:lnSpc>
              <a:spcBef>
                <a:spcPct val="20000"/>
              </a:spcBef>
            </a:pPr>
            <a:r>
              <a:rPr lang="sl-SI" sz="2400" b="1" dirty="0">
                <a:solidFill>
                  <a:schemeClr val="bg1"/>
                </a:solidFill>
                <a:latin typeface="+mj-lt"/>
              </a:rPr>
              <a:t>CRITERIA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4EC507-D170-4A4A-8BC3-5D62F7A73E61}"/>
              </a:ext>
            </a:extLst>
          </p:cNvPr>
          <p:cNvSpPr txBox="1"/>
          <p:nvPr/>
        </p:nvSpPr>
        <p:spPr>
          <a:xfrm>
            <a:off x="4575020" y="1078951"/>
            <a:ext cx="3461589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l-SI" sz="2000" b="1" dirty="0">
                <a:solidFill>
                  <a:schemeClr val="bg1"/>
                </a:solidFill>
                <a:latin typeface="+mj-lt"/>
              </a:rPr>
              <a:t>EXAMPLE: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wood processing</a:t>
            </a:r>
            <a:r>
              <a:rPr lang="sl-SI" sz="20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plant operator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3F20E86-8DF2-9B4E-A2A2-C822CFE76764}"/>
              </a:ext>
            </a:extLst>
          </p:cNvPr>
          <p:cNvSpPr txBox="1">
            <a:spLocks/>
          </p:cNvSpPr>
          <p:nvPr/>
        </p:nvSpPr>
        <p:spPr>
          <a:xfrm>
            <a:off x="1884319" y="2118875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sl-SI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OCCUPATION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59B5E1B-2014-AA4D-BBEF-57DFFCC9FBEE}"/>
              </a:ext>
            </a:extLst>
          </p:cNvPr>
          <p:cNvSpPr txBox="1">
            <a:spLocks/>
          </p:cNvSpPr>
          <p:nvPr/>
        </p:nvSpPr>
        <p:spPr>
          <a:xfrm>
            <a:off x="1884319" y="2863519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sl-SI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ACTIVITY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FFE8F60-1E5F-314F-9235-A1A139F815BB}"/>
              </a:ext>
            </a:extLst>
          </p:cNvPr>
          <p:cNvSpPr txBox="1">
            <a:spLocks/>
          </p:cNvSpPr>
          <p:nvPr/>
        </p:nvSpPr>
        <p:spPr>
          <a:xfrm>
            <a:off x="1884319" y="3560948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sl-SI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CERTIFICATES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98EB1B5-E623-3447-BC13-7E5C24ECD051}"/>
              </a:ext>
            </a:extLst>
          </p:cNvPr>
          <p:cNvSpPr txBox="1">
            <a:spLocks/>
          </p:cNvSpPr>
          <p:nvPr/>
        </p:nvSpPr>
        <p:spPr>
          <a:xfrm>
            <a:off x="1884319" y="4246086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PRODUCT / SERVICE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11745B6-5D1E-9F42-B569-B9C50846D1EB}"/>
              </a:ext>
            </a:extLst>
          </p:cNvPr>
          <p:cNvSpPr/>
          <p:nvPr/>
        </p:nvSpPr>
        <p:spPr>
          <a:xfrm>
            <a:off x="1822488" y="4805641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8FC1377-848B-264D-96EE-0D954FFBF651}"/>
              </a:ext>
            </a:extLst>
          </p:cNvPr>
          <p:cNvSpPr/>
          <p:nvPr/>
        </p:nvSpPr>
        <p:spPr>
          <a:xfrm>
            <a:off x="4195041" y="4886629"/>
            <a:ext cx="4307517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Processing of natural resources</a:t>
            </a:r>
            <a:r>
              <a:rPr lang="sl-S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l-SI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</a:t>
            </a:r>
            <a:r>
              <a:rPr lang="sl-S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l-SI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heating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0B2CAF39-CBC0-3C4E-A379-5F7E844036EA}"/>
              </a:ext>
            </a:extLst>
          </p:cNvPr>
          <p:cNvSpPr txBox="1">
            <a:spLocks/>
          </p:cNvSpPr>
          <p:nvPr/>
        </p:nvSpPr>
        <p:spPr>
          <a:xfrm>
            <a:off x="1884319" y="4874325"/>
            <a:ext cx="2222003" cy="507831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WORKPLACE ACTIVITIES</a:t>
            </a:r>
          </a:p>
        </p:txBody>
      </p:sp>
      <p:sp>
        <p:nvSpPr>
          <p:cNvPr id="61" name="Rounded Rectangle 4">
            <a:extLst>
              <a:ext uri="{FF2B5EF4-FFF2-40B4-BE49-F238E27FC236}">
                <a16:creationId xmlns:a16="http://schemas.microsoft.com/office/drawing/2014/main" id="{9323C93C-1910-3E47-9A34-7C65D9EBF892}"/>
              </a:ext>
            </a:extLst>
          </p:cNvPr>
          <p:cNvSpPr/>
          <p:nvPr/>
        </p:nvSpPr>
        <p:spPr>
          <a:xfrm>
            <a:off x="8577511" y="1040094"/>
            <a:ext cx="1981185" cy="82296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2" name="TextBox 18">
            <a:extLst>
              <a:ext uri="{FF2B5EF4-FFF2-40B4-BE49-F238E27FC236}">
                <a16:creationId xmlns:a16="http://schemas.microsoft.com/office/drawing/2014/main" id="{204EC507-D170-4A4A-8BC3-5D62F7A73E61}"/>
              </a:ext>
            </a:extLst>
          </p:cNvPr>
          <p:cNvSpPr txBox="1"/>
          <p:nvPr/>
        </p:nvSpPr>
        <p:spPr>
          <a:xfrm>
            <a:off x="8607042" y="1081403"/>
            <a:ext cx="1941054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sl-SI" sz="2000" b="1" dirty="0">
                <a:solidFill>
                  <a:schemeClr val="bg1"/>
                </a:solidFill>
                <a:latin typeface="+mj-lt"/>
              </a:rPr>
              <a:t>POINTS AWARDED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Rounded Rectangle 8">
            <a:extLst>
              <a:ext uri="{FF2B5EF4-FFF2-40B4-BE49-F238E27FC236}">
                <a16:creationId xmlns:a16="http://schemas.microsoft.com/office/drawing/2014/main" id="{46DA30E3-0A8C-654C-8D8E-1E7DF79EA63A}"/>
              </a:ext>
            </a:extLst>
          </p:cNvPr>
          <p:cNvSpPr/>
          <p:nvPr/>
        </p:nvSpPr>
        <p:spPr>
          <a:xfrm>
            <a:off x="1822488" y="5517847"/>
            <a:ext cx="2283835" cy="755323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5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4205641" y="5512727"/>
            <a:ext cx="4296917" cy="765845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dirty="0"/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0B2CAF39-CBC0-3C4E-A379-5F7E844036EA}"/>
              </a:ext>
            </a:extLst>
          </p:cNvPr>
          <p:cNvSpPr txBox="1">
            <a:spLocks/>
          </p:cNvSpPr>
          <p:nvPr/>
        </p:nvSpPr>
        <p:spPr>
          <a:xfrm>
            <a:off x="1674807" y="5540742"/>
            <a:ext cx="2442115" cy="74866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sl-SI" sz="1800" dirty="0">
                <a:solidFill>
                  <a:schemeClr val="bg1"/>
                </a:solidFill>
                <a:latin typeface="+mj-lt"/>
                <a:cs typeface="+mn-cs"/>
              </a:rPr>
              <a:t>„</a:t>
            </a:r>
            <a:r>
              <a:rPr lang="sl-SI" sz="2000" b="1" dirty="0">
                <a:solidFill>
                  <a:schemeClr val="bg1"/>
                </a:solidFill>
                <a:latin typeface="+mj-lt"/>
                <a:cs typeface="+mn-cs"/>
              </a:rPr>
              <a:t>GREEN JOB“ CRITERIA FULFILLED </a:t>
            </a:r>
            <a:endParaRPr lang="en-US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67" name="Rounded Rectangle 11">
            <a:extLst>
              <a:ext uri="{FF2B5EF4-FFF2-40B4-BE49-F238E27FC236}">
                <a16:creationId xmlns:a16="http://schemas.microsoft.com/office/drawing/2014/main" id="{EA4D608E-9A7A-6949-8BCE-D304BB246FFD}"/>
              </a:ext>
            </a:extLst>
          </p:cNvPr>
          <p:cNvSpPr/>
          <p:nvPr/>
        </p:nvSpPr>
        <p:spPr>
          <a:xfrm>
            <a:off x="8596441" y="1974720"/>
            <a:ext cx="19622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10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Rounded Rectangle 12">
            <a:extLst>
              <a:ext uri="{FF2B5EF4-FFF2-40B4-BE49-F238E27FC236}">
                <a16:creationId xmlns:a16="http://schemas.microsoft.com/office/drawing/2014/main" id="{9B8CD832-3B86-2845-A5C0-E86F0F4254FD}"/>
              </a:ext>
            </a:extLst>
          </p:cNvPr>
          <p:cNvSpPr/>
          <p:nvPr/>
        </p:nvSpPr>
        <p:spPr>
          <a:xfrm>
            <a:off x="8596441" y="2657754"/>
            <a:ext cx="19622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10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9" name="Rounded Rectangle 13">
            <a:extLst>
              <a:ext uri="{FF2B5EF4-FFF2-40B4-BE49-F238E27FC236}">
                <a16:creationId xmlns:a16="http://schemas.microsoft.com/office/drawing/2014/main" id="{D56463B1-4492-8746-BFDE-F1561E77E3EA}"/>
              </a:ext>
            </a:extLst>
          </p:cNvPr>
          <p:cNvSpPr/>
          <p:nvPr/>
        </p:nvSpPr>
        <p:spPr>
          <a:xfrm>
            <a:off x="8596441" y="3391094"/>
            <a:ext cx="19516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70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8607041" y="4112178"/>
            <a:ext cx="19516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Rounded Rectangle 53">
            <a:extLst>
              <a:ext uri="{FF2B5EF4-FFF2-40B4-BE49-F238E27FC236}">
                <a16:creationId xmlns:a16="http://schemas.microsoft.com/office/drawing/2014/main" id="{88FC1377-848B-264D-96EE-0D954FFBF651}"/>
              </a:ext>
            </a:extLst>
          </p:cNvPr>
          <p:cNvSpPr/>
          <p:nvPr/>
        </p:nvSpPr>
        <p:spPr>
          <a:xfrm>
            <a:off x="8596441" y="4825000"/>
            <a:ext cx="19516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8607041" y="5516797"/>
            <a:ext cx="1951655" cy="756372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bg1"/>
                </a:solidFill>
                <a:latin typeface="+mj-lt"/>
              </a:rPr>
              <a:t>23 POINTS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516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696_TF16411253.potx" id="{21AF3864-C17F-4DAC-95F4-03E1887102EE}" vid="{023BABEC-6EE4-4E96-B897-C7D010E9A9D6}"/>
    </a:ext>
  </a:extLst>
</a:theme>
</file>

<file path=ppt/theme/theme2.xml><?xml version="1.0" encoding="utf-8"?>
<a:theme xmlns:a="http://schemas.openxmlformats.org/drawingml/2006/main" name="ezavod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3C3646EC4AA645BED93DB997EDC4D0" ma:contentTypeVersion="1" ma:contentTypeDescription="Create a new document." ma:contentTypeScope="" ma:versionID="ebd54df382f45330ff933a46d2a7e912">
  <xsd:schema xmlns:xsd="http://www.w3.org/2001/XMLSchema" xmlns:xs="http://www.w3.org/2001/XMLSchema" xmlns:p="http://schemas.microsoft.com/office/2006/metadata/properties" xmlns:ns3="f05b3b0e-d271-4d68-a0b9-154a0b59afbb" targetNamespace="http://schemas.microsoft.com/office/2006/metadata/properties" ma:root="true" ma:fieldsID="513467ceef5cb54b169de5b46e7e676c" ns3:_="">
    <xsd:import namespace="f05b3b0e-d271-4d68-a0b9-154a0b59afbb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b3b0e-d271-4d68-a0b9-154a0b59afb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05b3b0e-d271-4d68-a0b9-154a0b59afbb">J4TM2CSTYMNR-764603587-90</_dlc_DocId>
    <_dlc_DocIdUrl xmlns="f05b3b0e-d271-4d68-a0b9-154a0b59afbb">
      <Url>http://intranet/PodrocjeDela/ProgramiZaposlovanja/Predstavitve in promocija/Predstavitve/_layouts/15/DocIdRedir.aspx?ID=J4TM2CSTYMNR-764603587-90</Url>
      <Description>J4TM2CSTYMNR-764603587-90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00DF29-8241-40C8-9CD0-671C8991D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5b3b0e-d271-4d68-a0b9-154a0b59af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C9C5A5-A716-4FDE-B03A-9CF8461B4C7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D8A50AA-654B-45CA-B6AD-FDA9E9535EF9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f05b3b0e-d271-4d68-a0b9-154a0b59afbb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7CD78CD-C978-4E0B-8A6F-53FA17F6D1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Geometrična predstavitev</Template>
  <TotalTime>0</TotalTime>
  <Words>838</Words>
  <Application>Microsoft Office PowerPoint</Application>
  <PresentationFormat>Panorámica</PresentationFormat>
  <Paragraphs>187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Lato Light</vt:lpstr>
      <vt:lpstr>Open Sans Light</vt:lpstr>
      <vt:lpstr>Poppins</vt:lpstr>
      <vt:lpstr>Times New Roman</vt:lpstr>
      <vt:lpstr>Officeova tema</vt:lpstr>
      <vt:lpstr>ezavod</vt:lpstr>
      <vt:lpstr>Presentación de PowerPoint</vt:lpstr>
      <vt:lpstr>Employment incentives for „green jobs“</vt:lpstr>
      <vt:lpstr>Public Invitation: Specific Criteria</vt:lpstr>
      <vt:lpstr>Occupations I-III  (list)</vt:lpstr>
      <vt:lpstr>Economic activities I-III (list) (NACE - Nomenclature of Economic Activities)</vt:lpstr>
      <vt:lpstr>Sustainability certificates I-II (list) </vt:lpstr>
      <vt:lpstr>Products/services and workplace activities</vt:lpstr>
      <vt:lpstr>Presentación de PowerPoint</vt:lpstr>
      <vt:lpstr>Presentación de PowerPoint</vt:lpstr>
      <vt:lpstr>Presentación de PowerPoint</vt:lpstr>
      <vt:lpstr>Lessons learned/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2019-02-26T10:20:50Z</dcterms:created>
  <dcterms:modified xsi:type="dcterms:W3CDTF">2023-05-17T05:56:48Z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0x0101005E3C3646EC4AA645BED93DB997EDC4D0</vt:lpwstr>
  </property>
  <property fmtid="{D5CDD505-2E9C-101B-9397-08002B2CF9AE}" pid="3" name="_dlc_DocIdItemGuid">
    <vt:lpwstr>ba08c12a-e36c-443f-97fb-00099dc04b34</vt:lpwstr>
  </property>
</Properties>
</file>